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19"/>
  </p:notesMasterIdLst>
  <p:handoutMasterIdLst>
    <p:handoutMasterId r:id="rId20"/>
  </p:handoutMasterIdLst>
  <p:sldIdLst>
    <p:sldId id="348" r:id="rId5"/>
    <p:sldId id="373" r:id="rId6"/>
    <p:sldId id="357" r:id="rId7"/>
    <p:sldId id="371" r:id="rId8"/>
    <p:sldId id="369" r:id="rId9"/>
    <p:sldId id="378" r:id="rId10"/>
    <p:sldId id="389" r:id="rId11"/>
    <p:sldId id="406" r:id="rId12"/>
    <p:sldId id="377" r:id="rId13"/>
    <p:sldId id="404" r:id="rId14"/>
    <p:sldId id="410" r:id="rId15"/>
    <p:sldId id="396" r:id="rId16"/>
    <p:sldId id="405" r:id="rId17"/>
    <p:sldId id="41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C19D5-7EB8-6556-3548-DE85D63054AA}" name="Samantha Bromley" initials="SB" userId="S::sbromley@ccsfundraising.com::80f16ecb-ad16-4b32-8f9b-e0c53aea70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ddy Scott" initials="MS" lastIdx="2" clrIdx="0">
    <p:extLst>
      <p:ext uri="{19B8F6BF-5375-455C-9EA6-DF929625EA0E}">
        <p15:presenceInfo xmlns:p15="http://schemas.microsoft.com/office/powerpoint/2012/main" userId="S::MScott@ccsfundraising.com::f9e3ac8c-0f4a-436a-bdc9-9242619d01b2" providerId="AD"/>
      </p:ext>
    </p:extLst>
  </p:cmAuthor>
  <p:cmAuthor id="2" name="Evelyn Chen" initials="EC" lastIdx="8" clrIdx="1">
    <p:extLst>
      <p:ext uri="{19B8F6BF-5375-455C-9EA6-DF929625EA0E}">
        <p15:presenceInfo xmlns:p15="http://schemas.microsoft.com/office/powerpoint/2012/main" userId="S::EChen@ccsfundraising.com::98a28577-9fe9-4988-9871-860ecdee57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575"/>
    <a:srgbClr val="ECB22D"/>
    <a:srgbClr val="026173"/>
    <a:srgbClr val="2BCCD3"/>
    <a:srgbClr val="E1523D"/>
    <a:srgbClr val="6B8E92"/>
    <a:srgbClr val="65BAAF"/>
    <a:srgbClr val="DBE9E6"/>
    <a:srgbClr val="254A5D"/>
    <a:srgbClr val="D9E1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684FB-0FDA-4965-B5E0-0C9A59498087}" vWet="4" dt="2022-12-21T21:02:50.476"/>
    <p1510:client id="{9C91E245-7738-4290-B62A-5711A2638B6D}" v="3" dt="2022-12-21T21:33:26.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Fruin" userId="aa44c12b-da04-4d58-993c-53aea818b490" providerId="ADAL" clId="{FDE97CB5-4F0B-4028-8879-DC9AC3DE9B91}"/>
    <pc:docChg chg="undo redo custSel addSld delSld modSld sldOrd">
      <pc:chgData name="Alexander Fruin" userId="aa44c12b-da04-4d58-993c-53aea818b490" providerId="ADAL" clId="{FDE97CB5-4F0B-4028-8879-DC9AC3DE9B91}" dt="2022-12-18T19:45:05.208" v="1626" actId="20577"/>
      <pc:docMkLst>
        <pc:docMk/>
      </pc:docMkLst>
      <pc:sldChg chg="addSp delSp modSp mod setBg">
        <pc:chgData name="Alexander Fruin" userId="aa44c12b-da04-4d58-993c-53aea818b490" providerId="ADAL" clId="{FDE97CB5-4F0B-4028-8879-DC9AC3DE9B91}" dt="2022-12-18T19:31:09.775" v="1567" actId="732"/>
        <pc:sldMkLst>
          <pc:docMk/>
          <pc:sldMk cId="2205532422" sldId="348"/>
        </pc:sldMkLst>
        <pc:spChg chg="add del mod">
          <ac:chgData name="Alexander Fruin" userId="aa44c12b-da04-4d58-993c-53aea818b490" providerId="ADAL" clId="{FDE97CB5-4F0B-4028-8879-DC9AC3DE9B91}" dt="2022-12-18T19:27:50.113" v="1494" actId="478"/>
          <ac:spMkLst>
            <pc:docMk/>
            <pc:sldMk cId="2205532422" sldId="348"/>
            <ac:spMk id="7" creationId="{F053A33B-5995-5F31-984F-7887C3E7F2C9}"/>
          </ac:spMkLst>
        </pc:spChg>
        <pc:spChg chg="add del mod ord">
          <ac:chgData name="Alexander Fruin" userId="aa44c12b-da04-4d58-993c-53aea818b490" providerId="ADAL" clId="{FDE97CB5-4F0B-4028-8879-DC9AC3DE9B91}" dt="2022-12-18T19:30:03.665" v="1565" actId="478"/>
          <ac:spMkLst>
            <pc:docMk/>
            <pc:sldMk cId="2205532422" sldId="348"/>
            <ac:spMk id="8" creationId="{6DC82F0D-DD1C-8A58-4105-A4A754B0F43C}"/>
          </ac:spMkLst>
        </pc:spChg>
        <pc:picChg chg="add mod ord modCrop">
          <ac:chgData name="Alexander Fruin" userId="aa44c12b-da04-4d58-993c-53aea818b490" providerId="ADAL" clId="{FDE97CB5-4F0B-4028-8879-DC9AC3DE9B91}" dt="2022-12-18T19:31:09.775" v="1567" actId="732"/>
          <ac:picMkLst>
            <pc:docMk/>
            <pc:sldMk cId="2205532422" sldId="348"/>
            <ac:picMk id="4" creationId="{5C4644C0-647C-9D39-4009-DED318BAB94A}"/>
          </ac:picMkLst>
        </pc:picChg>
        <pc:picChg chg="del">
          <ac:chgData name="Alexander Fruin" userId="aa44c12b-da04-4d58-993c-53aea818b490" providerId="ADAL" clId="{FDE97CB5-4F0B-4028-8879-DC9AC3DE9B91}" dt="2022-12-18T19:26:27.123" v="1477" actId="478"/>
          <ac:picMkLst>
            <pc:docMk/>
            <pc:sldMk cId="2205532422" sldId="348"/>
            <ac:picMk id="6" creationId="{159155C1-6F0A-0EB1-E30A-3D64A73ACBC0}"/>
          </ac:picMkLst>
        </pc:picChg>
      </pc:sldChg>
      <pc:sldChg chg="modSp mod">
        <pc:chgData name="Alexander Fruin" userId="aa44c12b-da04-4d58-993c-53aea818b490" providerId="ADAL" clId="{FDE97CB5-4F0B-4028-8879-DC9AC3DE9B91}" dt="2022-12-15T14:48:33.754" v="55" actId="1076"/>
        <pc:sldMkLst>
          <pc:docMk/>
          <pc:sldMk cId="3019149157" sldId="357"/>
        </pc:sldMkLst>
        <pc:spChg chg="mod">
          <ac:chgData name="Alexander Fruin" userId="aa44c12b-da04-4d58-993c-53aea818b490" providerId="ADAL" clId="{FDE97CB5-4F0B-4028-8879-DC9AC3DE9B91}" dt="2022-12-15T14:48:33.754" v="55" actId="1076"/>
          <ac:spMkLst>
            <pc:docMk/>
            <pc:sldMk cId="3019149157" sldId="357"/>
            <ac:spMk id="2" creationId="{03CF0819-BDC7-199A-3873-D55039DC43E8}"/>
          </ac:spMkLst>
        </pc:spChg>
        <pc:spChg chg="mod">
          <ac:chgData name="Alexander Fruin" userId="aa44c12b-da04-4d58-993c-53aea818b490" providerId="ADAL" clId="{FDE97CB5-4F0B-4028-8879-DC9AC3DE9B91}" dt="2022-12-15T14:48:33.754" v="55" actId="1076"/>
          <ac:spMkLst>
            <pc:docMk/>
            <pc:sldMk cId="3019149157" sldId="357"/>
            <ac:spMk id="3" creationId="{C3F60634-455C-B8CB-32A0-EA0F80FBDC4E}"/>
          </ac:spMkLst>
        </pc:spChg>
        <pc:spChg chg="mod">
          <ac:chgData name="Alexander Fruin" userId="aa44c12b-da04-4d58-993c-53aea818b490" providerId="ADAL" clId="{FDE97CB5-4F0B-4028-8879-DC9AC3DE9B91}" dt="2022-12-15T14:48:27.246" v="54" actId="1076"/>
          <ac:spMkLst>
            <pc:docMk/>
            <pc:sldMk cId="3019149157" sldId="357"/>
            <ac:spMk id="6" creationId="{913174E8-DFAA-564F-4967-E8EB05FE395C}"/>
          </ac:spMkLst>
        </pc:spChg>
        <pc:spChg chg="mod">
          <ac:chgData name="Alexander Fruin" userId="aa44c12b-da04-4d58-993c-53aea818b490" providerId="ADAL" clId="{FDE97CB5-4F0B-4028-8879-DC9AC3DE9B91}" dt="2022-12-15T14:48:27.246" v="54" actId="1076"/>
          <ac:spMkLst>
            <pc:docMk/>
            <pc:sldMk cId="3019149157" sldId="357"/>
            <ac:spMk id="7" creationId="{E2B4D826-8628-5F75-F48F-8B02E04D7D53}"/>
          </ac:spMkLst>
        </pc:spChg>
        <pc:picChg chg="mod">
          <ac:chgData name="Alexander Fruin" userId="aa44c12b-da04-4d58-993c-53aea818b490" providerId="ADAL" clId="{FDE97CB5-4F0B-4028-8879-DC9AC3DE9B91}" dt="2022-12-15T14:48:33.754" v="55" actId="1076"/>
          <ac:picMkLst>
            <pc:docMk/>
            <pc:sldMk cId="3019149157" sldId="357"/>
            <ac:picMk id="5" creationId="{7227E992-80D2-8F07-791F-2335A18CE546}"/>
          </ac:picMkLst>
        </pc:picChg>
        <pc:picChg chg="mod">
          <ac:chgData name="Alexander Fruin" userId="aa44c12b-da04-4d58-993c-53aea818b490" providerId="ADAL" clId="{FDE97CB5-4F0B-4028-8879-DC9AC3DE9B91}" dt="2022-12-15T14:48:27.246" v="54" actId="1076"/>
          <ac:picMkLst>
            <pc:docMk/>
            <pc:sldMk cId="3019149157" sldId="357"/>
            <ac:picMk id="8" creationId="{AA01FDEE-C6F5-B094-D4F0-E552CF9B7033}"/>
          </ac:picMkLst>
        </pc:picChg>
      </pc:sldChg>
      <pc:sldChg chg="addSp delSp modSp mod">
        <pc:chgData name="Alexander Fruin" userId="aa44c12b-da04-4d58-993c-53aea818b490" providerId="ADAL" clId="{FDE97CB5-4F0B-4028-8879-DC9AC3DE9B91}" dt="2022-12-18T19:37:16.087" v="1576"/>
        <pc:sldMkLst>
          <pc:docMk/>
          <pc:sldMk cId="3986838976" sldId="377"/>
        </pc:sldMkLst>
        <pc:spChg chg="mod">
          <ac:chgData name="Alexander Fruin" userId="aa44c12b-da04-4d58-993c-53aea818b490" providerId="ADAL" clId="{FDE97CB5-4F0B-4028-8879-DC9AC3DE9B91}" dt="2022-12-18T14:53:53" v="1227" actId="1076"/>
          <ac:spMkLst>
            <pc:docMk/>
            <pc:sldMk cId="3986838976" sldId="377"/>
            <ac:spMk id="2" creationId="{7EBDDEF2-6009-D0FE-257F-8F7A5AB99879}"/>
          </ac:spMkLst>
        </pc:spChg>
        <pc:spChg chg="add del mod">
          <ac:chgData name="Alexander Fruin" userId="aa44c12b-da04-4d58-993c-53aea818b490" providerId="ADAL" clId="{FDE97CB5-4F0B-4028-8879-DC9AC3DE9B91}" dt="2022-12-18T19:37:16.087" v="1576"/>
          <ac:spMkLst>
            <pc:docMk/>
            <pc:sldMk cId="3986838976" sldId="377"/>
            <ac:spMk id="4" creationId="{84AF9697-ADF1-6A68-1A1E-C25526CBD93A}"/>
          </ac:spMkLst>
        </pc:spChg>
        <pc:picChg chg="add mod">
          <ac:chgData name="Alexander Fruin" userId="aa44c12b-da04-4d58-993c-53aea818b490" providerId="ADAL" clId="{FDE97CB5-4F0B-4028-8879-DC9AC3DE9B91}" dt="2022-12-18T19:37:16.087" v="1576"/>
          <ac:picMkLst>
            <pc:docMk/>
            <pc:sldMk cId="3986838976" sldId="377"/>
            <ac:picMk id="5" creationId="{9EEC192F-D75C-6FCE-1964-9D40A49FC595}"/>
          </ac:picMkLst>
        </pc:picChg>
        <pc:picChg chg="del mod">
          <ac:chgData name="Alexander Fruin" userId="aa44c12b-da04-4d58-993c-53aea818b490" providerId="ADAL" clId="{FDE97CB5-4F0B-4028-8879-DC9AC3DE9B91}" dt="2022-12-18T14:14:49.433" v="393" actId="478"/>
          <ac:picMkLst>
            <pc:docMk/>
            <pc:sldMk cId="3986838976" sldId="377"/>
            <ac:picMk id="6" creationId="{C749EF16-01F7-A60D-406C-7A5075FAB8C2}"/>
          </ac:picMkLst>
        </pc:picChg>
      </pc:sldChg>
      <pc:sldChg chg="modSp mod">
        <pc:chgData name="Alexander Fruin" userId="aa44c12b-da04-4d58-993c-53aea818b490" providerId="ADAL" clId="{FDE97CB5-4F0B-4028-8879-DC9AC3DE9B91}" dt="2022-12-18T19:33:31.732" v="1574" actId="14100"/>
        <pc:sldMkLst>
          <pc:docMk/>
          <pc:sldMk cId="3009523783" sldId="378"/>
        </pc:sldMkLst>
        <pc:spChg chg="mod">
          <ac:chgData name="Alexander Fruin" userId="aa44c12b-da04-4d58-993c-53aea818b490" providerId="ADAL" clId="{FDE97CB5-4F0B-4028-8879-DC9AC3DE9B91}" dt="2022-12-15T14:49:49.010" v="77" actId="14100"/>
          <ac:spMkLst>
            <pc:docMk/>
            <pc:sldMk cId="3009523783" sldId="378"/>
            <ac:spMk id="2" creationId="{7EBDDEF2-6009-D0FE-257F-8F7A5AB99879}"/>
          </ac:spMkLst>
        </pc:spChg>
        <pc:spChg chg="mod">
          <ac:chgData name="Alexander Fruin" userId="aa44c12b-da04-4d58-993c-53aea818b490" providerId="ADAL" clId="{FDE97CB5-4F0B-4028-8879-DC9AC3DE9B91}" dt="2022-12-18T19:33:31.732" v="1574" actId="14100"/>
          <ac:spMkLst>
            <pc:docMk/>
            <pc:sldMk cId="3009523783" sldId="378"/>
            <ac:spMk id="8" creationId="{977CC7C3-FD17-1700-B16D-5BF4269F4CDA}"/>
          </ac:spMkLst>
        </pc:spChg>
        <pc:picChg chg="mod ord">
          <ac:chgData name="Alexander Fruin" userId="aa44c12b-da04-4d58-993c-53aea818b490" providerId="ADAL" clId="{FDE97CB5-4F0B-4028-8879-DC9AC3DE9B91}" dt="2022-12-18T19:32:54.987" v="1573" actId="1076"/>
          <ac:picMkLst>
            <pc:docMk/>
            <pc:sldMk cId="3009523783" sldId="378"/>
            <ac:picMk id="6" creationId="{C749EF16-01F7-A60D-406C-7A5075FAB8C2}"/>
          </ac:picMkLst>
        </pc:picChg>
      </pc:sldChg>
      <pc:sldChg chg="del">
        <pc:chgData name="Alexander Fruin" userId="aa44c12b-da04-4d58-993c-53aea818b490" providerId="ADAL" clId="{FDE97CB5-4F0B-4028-8879-DC9AC3DE9B91}" dt="2022-12-18T19:20:41.577" v="1471" actId="47"/>
        <pc:sldMkLst>
          <pc:docMk/>
          <pc:sldMk cId="2140597090" sldId="387"/>
        </pc:sldMkLst>
      </pc:sldChg>
      <pc:sldChg chg="modSp mod">
        <pc:chgData name="Alexander Fruin" userId="aa44c12b-da04-4d58-993c-53aea818b490" providerId="ADAL" clId="{FDE97CB5-4F0B-4028-8879-DC9AC3DE9B91}" dt="2022-12-18T19:44:15.260" v="1604" actId="20577"/>
        <pc:sldMkLst>
          <pc:docMk/>
          <pc:sldMk cId="3102618333" sldId="389"/>
        </pc:sldMkLst>
        <pc:spChg chg="mod">
          <ac:chgData name="Alexander Fruin" userId="aa44c12b-da04-4d58-993c-53aea818b490" providerId="ADAL" clId="{FDE97CB5-4F0B-4028-8879-DC9AC3DE9B91}" dt="2022-12-18T19:44:15.260" v="1604" actId="20577"/>
          <ac:spMkLst>
            <pc:docMk/>
            <pc:sldMk cId="3102618333" sldId="389"/>
            <ac:spMk id="3" creationId="{EF83A879-066D-78D5-A6B2-25EA5C1EE89B}"/>
          </ac:spMkLst>
        </pc:spChg>
        <pc:spChg chg="mod">
          <ac:chgData name="Alexander Fruin" userId="aa44c12b-da04-4d58-993c-53aea818b490" providerId="ADAL" clId="{FDE97CB5-4F0B-4028-8879-DC9AC3DE9B91}" dt="2022-12-15T14:50:00.171" v="95" actId="20577"/>
          <ac:spMkLst>
            <pc:docMk/>
            <pc:sldMk cId="3102618333" sldId="389"/>
            <ac:spMk id="4" creationId="{BD21D42D-EFBB-E63D-1F5E-6BA8289DF2EA}"/>
          </ac:spMkLst>
        </pc:spChg>
      </pc:sldChg>
      <pc:sldChg chg="del">
        <pc:chgData name="Alexander Fruin" userId="aa44c12b-da04-4d58-993c-53aea818b490" providerId="ADAL" clId="{FDE97CB5-4F0B-4028-8879-DC9AC3DE9B91}" dt="2022-12-18T19:20:39.129" v="1470" actId="47"/>
        <pc:sldMkLst>
          <pc:docMk/>
          <pc:sldMk cId="4043751450" sldId="390"/>
        </pc:sldMkLst>
      </pc:sldChg>
      <pc:sldChg chg="addSp delSp modSp mod ord">
        <pc:chgData name="Alexander Fruin" userId="aa44c12b-da04-4d58-993c-53aea818b490" providerId="ADAL" clId="{FDE97CB5-4F0B-4028-8879-DC9AC3DE9B91}" dt="2022-12-18T19:21:10.027" v="1475"/>
        <pc:sldMkLst>
          <pc:docMk/>
          <pc:sldMk cId="250790521" sldId="396"/>
        </pc:sldMkLst>
        <pc:spChg chg="mod">
          <ac:chgData name="Alexander Fruin" userId="aa44c12b-da04-4d58-993c-53aea818b490" providerId="ADAL" clId="{FDE97CB5-4F0B-4028-8879-DC9AC3DE9B91}" dt="2022-12-18T19:16:18.142" v="1285" actId="20577"/>
          <ac:spMkLst>
            <pc:docMk/>
            <pc:sldMk cId="250790521" sldId="396"/>
            <ac:spMk id="3" creationId="{8A90A486-92EF-9366-1186-33DCD90F6AAE}"/>
          </ac:spMkLst>
        </pc:spChg>
        <pc:spChg chg="add mod">
          <ac:chgData name="Alexander Fruin" userId="aa44c12b-da04-4d58-993c-53aea818b490" providerId="ADAL" clId="{FDE97CB5-4F0B-4028-8879-DC9AC3DE9B91}" dt="2022-12-18T19:18:24.671" v="1316" actId="1076"/>
          <ac:spMkLst>
            <pc:docMk/>
            <pc:sldMk cId="250790521" sldId="396"/>
            <ac:spMk id="7" creationId="{54A50EC0-4912-5F7D-F66F-2A2A2FFADADB}"/>
          </ac:spMkLst>
        </pc:spChg>
        <pc:spChg chg="del">
          <ac:chgData name="Alexander Fruin" userId="aa44c12b-da04-4d58-993c-53aea818b490" providerId="ADAL" clId="{FDE97CB5-4F0B-4028-8879-DC9AC3DE9B91}" dt="2022-12-18T19:17:50.836" v="1311" actId="478"/>
          <ac:spMkLst>
            <pc:docMk/>
            <pc:sldMk cId="250790521" sldId="396"/>
            <ac:spMk id="10" creationId="{060CD5DA-0553-A9E7-13A7-6D41C6A8845A}"/>
          </ac:spMkLst>
        </pc:spChg>
        <pc:spChg chg="del">
          <ac:chgData name="Alexander Fruin" userId="aa44c12b-da04-4d58-993c-53aea818b490" providerId="ADAL" clId="{FDE97CB5-4F0B-4028-8879-DC9AC3DE9B91}" dt="2022-12-18T19:17:25.745" v="1304" actId="478"/>
          <ac:spMkLst>
            <pc:docMk/>
            <pc:sldMk cId="250790521" sldId="396"/>
            <ac:spMk id="11" creationId="{07E3A007-EC96-A4AB-9A9B-289ED93CFCB2}"/>
          </ac:spMkLst>
        </pc:spChg>
        <pc:spChg chg="del mod">
          <ac:chgData name="Alexander Fruin" userId="aa44c12b-da04-4d58-993c-53aea818b490" providerId="ADAL" clId="{FDE97CB5-4F0B-4028-8879-DC9AC3DE9B91}" dt="2022-12-18T19:17:07.323" v="1299" actId="478"/>
          <ac:spMkLst>
            <pc:docMk/>
            <pc:sldMk cId="250790521" sldId="396"/>
            <ac:spMk id="12" creationId="{4CD4A757-4045-51BC-5ADE-5616DB6A536F}"/>
          </ac:spMkLst>
        </pc:spChg>
        <pc:spChg chg="add mod">
          <ac:chgData name="Alexander Fruin" userId="aa44c12b-da04-4d58-993c-53aea818b490" providerId="ADAL" clId="{FDE97CB5-4F0B-4028-8879-DC9AC3DE9B91}" dt="2022-12-18T19:18:28.469" v="1317" actId="1076"/>
          <ac:spMkLst>
            <pc:docMk/>
            <pc:sldMk cId="250790521" sldId="396"/>
            <ac:spMk id="13" creationId="{96E7591D-84AB-CA2A-BFB5-6366FEF494ED}"/>
          </ac:spMkLst>
        </pc:spChg>
        <pc:picChg chg="add mod ord">
          <ac:chgData name="Alexander Fruin" userId="aa44c12b-da04-4d58-993c-53aea818b490" providerId="ADAL" clId="{FDE97CB5-4F0B-4028-8879-DC9AC3DE9B91}" dt="2022-12-18T19:17:45.706" v="1309" actId="1076"/>
          <ac:picMkLst>
            <pc:docMk/>
            <pc:sldMk cId="250790521" sldId="396"/>
            <ac:picMk id="4" creationId="{EEF213E2-1804-8F5F-5EAE-8FE3FD37E0F3}"/>
          </ac:picMkLst>
        </pc:picChg>
        <pc:picChg chg="add mod ord">
          <ac:chgData name="Alexander Fruin" userId="aa44c12b-da04-4d58-993c-53aea818b490" providerId="ADAL" clId="{FDE97CB5-4F0B-4028-8879-DC9AC3DE9B91}" dt="2022-12-18T19:17:48.366" v="1310" actId="1076"/>
          <ac:picMkLst>
            <pc:docMk/>
            <pc:sldMk cId="250790521" sldId="396"/>
            <ac:picMk id="6" creationId="{53CAA6C3-2E20-BA6C-B504-1077C28C4708}"/>
          </ac:picMkLst>
        </pc:picChg>
        <pc:picChg chg="del">
          <ac:chgData name="Alexander Fruin" userId="aa44c12b-da04-4d58-993c-53aea818b490" providerId="ADAL" clId="{FDE97CB5-4F0B-4028-8879-DC9AC3DE9B91}" dt="2022-12-18T19:16:20.486" v="1286" actId="478"/>
          <ac:picMkLst>
            <pc:docMk/>
            <pc:sldMk cId="250790521" sldId="396"/>
            <ac:picMk id="8" creationId="{364A7842-A4B9-DD12-7E8F-466B66A6FE7C}"/>
          </ac:picMkLst>
        </pc:picChg>
        <pc:picChg chg="del">
          <ac:chgData name="Alexander Fruin" userId="aa44c12b-da04-4d58-993c-53aea818b490" providerId="ADAL" clId="{FDE97CB5-4F0B-4028-8879-DC9AC3DE9B91}" dt="2022-12-18T19:16:21.728" v="1287" actId="478"/>
          <ac:picMkLst>
            <pc:docMk/>
            <pc:sldMk cId="250790521" sldId="396"/>
            <ac:picMk id="9" creationId="{81E44A4F-7E1D-D6B6-45CB-6A564175D6CC}"/>
          </ac:picMkLst>
        </pc:picChg>
      </pc:sldChg>
      <pc:sldChg chg="addSp delSp modSp mod">
        <pc:chgData name="Alexander Fruin" userId="aa44c12b-da04-4d58-993c-53aea818b490" providerId="ADAL" clId="{FDE97CB5-4F0B-4028-8879-DC9AC3DE9B91}" dt="2022-12-18T14:29:45.331" v="519" actId="1076"/>
        <pc:sldMkLst>
          <pc:docMk/>
          <pc:sldMk cId="2367610771" sldId="404"/>
        </pc:sldMkLst>
        <pc:spChg chg="mod">
          <ac:chgData name="Alexander Fruin" userId="aa44c12b-da04-4d58-993c-53aea818b490" providerId="ADAL" clId="{FDE97CB5-4F0B-4028-8879-DC9AC3DE9B91}" dt="2022-12-18T14:29:38.050" v="518" actId="20577"/>
          <ac:spMkLst>
            <pc:docMk/>
            <pc:sldMk cId="2367610771" sldId="404"/>
            <ac:spMk id="3" creationId="{FCBF4386-656E-AB63-AA9F-F0721FC4B3E7}"/>
          </ac:spMkLst>
        </pc:spChg>
        <pc:spChg chg="del">
          <ac:chgData name="Alexander Fruin" userId="aa44c12b-da04-4d58-993c-53aea818b490" providerId="ADAL" clId="{FDE97CB5-4F0B-4028-8879-DC9AC3DE9B91}" dt="2022-12-18T14:21:09.248" v="394" actId="478"/>
          <ac:spMkLst>
            <pc:docMk/>
            <pc:sldMk cId="2367610771" sldId="404"/>
            <ac:spMk id="7" creationId="{0106DA0D-A181-CD97-4B1C-01034E079203}"/>
          </ac:spMkLst>
        </pc:spChg>
        <pc:graphicFrameChg chg="add mod modGraphic">
          <ac:chgData name="Alexander Fruin" userId="aa44c12b-da04-4d58-993c-53aea818b490" providerId="ADAL" clId="{FDE97CB5-4F0B-4028-8879-DC9AC3DE9B91}" dt="2022-12-18T14:29:45.331" v="519" actId="1076"/>
          <ac:graphicFrameMkLst>
            <pc:docMk/>
            <pc:sldMk cId="2367610771" sldId="404"/>
            <ac:graphicFrameMk id="2" creationId="{55CB8E52-BAA3-A12D-FDD5-918F4D2DC1DF}"/>
          </ac:graphicFrameMkLst>
        </pc:graphicFrameChg>
      </pc:sldChg>
      <pc:sldChg chg="addSp delSp modSp mod">
        <pc:chgData name="Alexander Fruin" userId="aa44c12b-da04-4d58-993c-53aea818b490" providerId="ADAL" clId="{FDE97CB5-4F0B-4028-8879-DC9AC3DE9B91}" dt="2022-12-18T19:42:49.502" v="1603" actId="1076"/>
        <pc:sldMkLst>
          <pc:docMk/>
          <pc:sldMk cId="1898324765" sldId="405"/>
        </pc:sldMkLst>
        <pc:picChg chg="add del mod">
          <ac:chgData name="Alexander Fruin" userId="aa44c12b-da04-4d58-993c-53aea818b490" providerId="ADAL" clId="{FDE97CB5-4F0B-4028-8879-DC9AC3DE9B91}" dt="2022-12-18T19:41:32.980" v="1594" actId="478"/>
          <ac:picMkLst>
            <pc:docMk/>
            <pc:sldMk cId="1898324765" sldId="405"/>
            <ac:picMk id="5" creationId="{0A178FE5-3A92-7192-2126-4970CDF2A1E8}"/>
          </ac:picMkLst>
        </pc:picChg>
        <pc:picChg chg="mod modCrop">
          <ac:chgData name="Alexander Fruin" userId="aa44c12b-da04-4d58-993c-53aea818b490" providerId="ADAL" clId="{FDE97CB5-4F0B-4028-8879-DC9AC3DE9B91}" dt="2022-12-18T19:42:49.502" v="1603" actId="1076"/>
          <ac:picMkLst>
            <pc:docMk/>
            <pc:sldMk cId="1898324765" sldId="405"/>
            <ac:picMk id="6" creationId="{474753E8-76CA-D02D-5E61-DE9F7DF3B9AE}"/>
          </ac:picMkLst>
        </pc:picChg>
      </pc:sldChg>
      <pc:sldChg chg="addSp delSp modSp mod">
        <pc:chgData name="Alexander Fruin" userId="aa44c12b-da04-4d58-993c-53aea818b490" providerId="ADAL" clId="{FDE97CB5-4F0B-4028-8879-DC9AC3DE9B91}" dt="2022-12-18T19:45:05.208" v="1626" actId="20577"/>
        <pc:sldMkLst>
          <pc:docMk/>
          <pc:sldMk cId="1586988008" sldId="406"/>
        </pc:sldMkLst>
        <pc:spChg chg="add del mod">
          <ac:chgData name="Alexander Fruin" userId="aa44c12b-da04-4d58-993c-53aea818b490" providerId="ADAL" clId="{FDE97CB5-4F0B-4028-8879-DC9AC3DE9B91}" dt="2022-12-18T13:43:27.195" v="174" actId="478"/>
          <ac:spMkLst>
            <pc:docMk/>
            <pc:sldMk cId="1586988008" sldId="406"/>
            <ac:spMk id="2" creationId="{1719CEC9-178F-BE38-37FE-BB7B1A7E0EE7}"/>
          </ac:spMkLst>
        </pc:spChg>
        <pc:spChg chg="mod">
          <ac:chgData name="Alexander Fruin" userId="aa44c12b-da04-4d58-993c-53aea818b490" providerId="ADAL" clId="{FDE97CB5-4F0B-4028-8879-DC9AC3DE9B91}" dt="2022-12-18T14:05:26.992" v="360" actId="113"/>
          <ac:spMkLst>
            <pc:docMk/>
            <pc:sldMk cId="1586988008" sldId="406"/>
            <ac:spMk id="3" creationId="{8E8BCEA0-E5E6-CD3B-26A3-5D856AA3B7F0}"/>
          </ac:spMkLst>
        </pc:spChg>
        <pc:spChg chg="del mod">
          <ac:chgData name="Alexander Fruin" userId="aa44c12b-da04-4d58-993c-53aea818b490" providerId="ADAL" clId="{FDE97CB5-4F0B-4028-8879-DC9AC3DE9B91}" dt="2022-12-18T13:43:18.360" v="170" actId="478"/>
          <ac:spMkLst>
            <pc:docMk/>
            <pc:sldMk cId="1586988008" sldId="406"/>
            <ac:spMk id="4" creationId="{0A6BE0A2-3AC6-ACB2-0A55-1B56AA74F706}"/>
          </ac:spMkLst>
        </pc:spChg>
        <pc:spChg chg="del mod">
          <ac:chgData name="Alexander Fruin" userId="aa44c12b-da04-4d58-993c-53aea818b490" providerId="ADAL" clId="{FDE97CB5-4F0B-4028-8879-DC9AC3DE9B91}" dt="2022-12-18T13:43:28.811" v="175" actId="478"/>
          <ac:spMkLst>
            <pc:docMk/>
            <pc:sldMk cId="1586988008" sldId="406"/>
            <ac:spMk id="6" creationId="{917E5AFF-4E4B-A24D-211C-22E24B56D77E}"/>
          </ac:spMkLst>
        </pc:spChg>
        <pc:spChg chg="add del mod">
          <ac:chgData name="Alexander Fruin" userId="aa44c12b-da04-4d58-993c-53aea818b490" providerId="ADAL" clId="{FDE97CB5-4F0B-4028-8879-DC9AC3DE9B91}" dt="2022-12-18T13:43:20.868" v="171" actId="478"/>
          <ac:spMkLst>
            <pc:docMk/>
            <pc:sldMk cId="1586988008" sldId="406"/>
            <ac:spMk id="7" creationId="{B2658E2B-5C4E-D4B7-A424-2613DA31A028}"/>
          </ac:spMkLst>
        </pc:spChg>
        <pc:spChg chg="del mod">
          <ac:chgData name="Alexander Fruin" userId="aa44c12b-da04-4d58-993c-53aea818b490" providerId="ADAL" clId="{FDE97CB5-4F0B-4028-8879-DC9AC3DE9B91}" dt="2022-12-18T13:43:22.535" v="172" actId="478"/>
          <ac:spMkLst>
            <pc:docMk/>
            <pc:sldMk cId="1586988008" sldId="406"/>
            <ac:spMk id="8" creationId="{54285997-050F-4A3A-532D-C2AB7F0CFFD1}"/>
          </ac:spMkLst>
        </pc:spChg>
        <pc:spChg chg="del mod">
          <ac:chgData name="Alexander Fruin" userId="aa44c12b-da04-4d58-993c-53aea818b490" providerId="ADAL" clId="{FDE97CB5-4F0B-4028-8879-DC9AC3DE9B91}" dt="2022-12-18T13:43:33.922" v="178" actId="478"/>
          <ac:spMkLst>
            <pc:docMk/>
            <pc:sldMk cId="1586988008" sldId="406"/>
            <ac:spMk id="10" creationId="{F76E4E43-326B-75B7-C8CD-7245AE5BA556}"/>
          </ac:spMkLst>
        </pc:spChg>
        <pc:spChg chg="add del mod">
          <ac:chgData name="Alexander Fruin" userId="aa44c12b-da04-4d58-993c-53aea818b490" providerId="ADAL" clId="{FDE97CB5-4F0B-4028-8879-DC9AC3DE9B91}" dt="2022-12-18T13:43:25.901" v="173" actId="478"/>
          <ac:spMkLst>
            <pc:docMk/>
            <pc:sldMk cId="1586988008" sldId="406"/>
            <ac:spMk id="11" creationId="{F1D53F8E-FE0C-871F-FA09-12163B2C09D9}"/>
          </ac:spMkLst>
        </pc:spChg>
        <pc:spChg chg="add del mod">
          <ac:chgData name="Alexander Fruin" userId="aa44c12b-da04-4d58-993c-53aea818b490" providerId="ADAL" clId="{FDE97CB5-4F0B-4028-8879-DC9AC3DE9B91}" dt="2022-12-18T13:43:30.545" v="176" actId="478"/>
          <ac:spMkLst>
            <pc:docMk/>
            <pc:sldMk cId="1586988008" sldId="406"/>
            <ac:spMk id="14" creationId="{A65AFF73-2A30-2E5E-E8EB-D32ADDE28362}"/>
          </ac:spMkLst>
        </pc:spChg>
        <pc:spChg chg="add del mod">
          <ac:chgData name="Alexander Fruin" userId="aa44c12b-da04-4d58-993c-53aea818b490" providerId="ADAL" clId="{FDE97CB5-4F0B-4028-8879-DC9AC3DE9B91}" dt="2022-12-18T13:43:35.655" v="179" actId="478"/>
          <ac:spMkLst>
            <pc:docMk/>
            <pc:sldMk cId="1586988008" sldId="406"/>
            <ac:spMk id="16" creationId="{ADCBB898-A3F1-DE67-57CC-96639FE59255}"/>
          </ac:spMkLst>
        </pc:spChg>
        <pc:spChg chg="add del mod">
          <ac:chgData name="Alexander Fruin" userId="aa44c12b-da04-4d58-993c-53aea818b490" providerId="ADAL" clId="{FDE97CB5-4F0B-4028-8879-DC9AC3DE9B91}" dt="2022-12-18T13:44:28.224" v="183" actId="478"/>
          <ac:spMkLst>
            <pc:docMk/>
            <pc:sldMk cId="1586988008" sldId="406"/>
            <ac:spMk id="17" creationId="{D735402A-11D6-0398-EB78-77F7F6179E1E}"/>
          </ac:spMkLst>
        </pc:spChg>
        <pc:spChg chg="add del mod">
          <ac:chgData name="Alexander Fruin" userId="aa44c12b-da04-4d58-993c-53aea818b490" providerId="ADAL" clId="{FDE97CB5-4F0B-4028-8879-DC9AC3DE9B91}" dt="2022-12-18T13:44:28.224" v="183" actId="478"/>
          <ac:spMkLst>
            <pc:docMk/>
            <pc:sldMk cId="1586988008" sldId="406"/>
            <ac:spMk id="18" creationId="{B253E364-006C-B564-6A61-A6E7B3658FB4}"/>
          </ac:spMkLst>
        </pc:spChg>
        <pc:spChg chg="add del mod">
          <ac:chgData name="Alexander Fruin" userId="aa44c12b-da04-4d58-993c-53aea818b490" providerId="ADAL" clId="{FDE97CB5-4F0B-4028-8879-DC9AC3DE9B91}" dt="2022-12-18T13:44:28.224" v="183" actId="478"/>
          <ac:spMkLst>
            <pc:docMk/>
            <pc:sldMk cId="1586988008" sldId="406"/>
            <ac:spMk id="19" creationId="{A7D22E73-3C39-D64B-278F-F455F360B246}"/>
          </ac:spMkLst>
        </pc:spChg>
        <pc:spChg chg="add del mod">
          <ac:chgData name="Alexander Fruin" userId="aa44c12b-da04-4d58-993c-53aea818b490" providerId="ADAL" clId="{FDE97CB5-4F0B-4028-8879-DC9AC3DE9B91}" dt="2022-12-18T13:44:28.224" v="183" actId="478"/>
          <ac:spMkLst>
            <pc:docMk/>
            <pc:sldMk cId="1586988008" sldId="406"/>
            <ac:spMk id="20" creationId="{7F605380-C5E8-A48B-1B9E-4AC004F627C9}"/>
          </ac:spMkLst>
        </pc:spChg>
        <pc:spChg chg="add del mod">
          <ac:chgData name="Alexander Fruin" userId="aa44c12b-da04-4d58-993c-53aea818b490" providerId="ADAL" clId="{FDE97CB5-4F0B-4028-8879-DC9AC3DE9B91}" dt="2022-12-18T13:44:28.224" v="183" actId="478"/>
          <ac:spMkLst>
            <pc:docMk/>
            <pc:sldMk cId="1586988008" sldId="406"/>
            <ac:spMk id="21" creationId="{570032D3-0B50-0547-6FE3-3CED4FB43524}"/>
          </ac:spMkLst>
        </pc:spChg>
        <pc:spChg chg="add del mod">
          <ac:chgData name="Alexander Fruin" userId="aa44c12b-da04-4d58-993c-53aea818b490" providerId="ADAL" clId="{FDE97CB5-4F0B-4028-8879-DC9AC3DE9B91}" dt="2022-12-18T13:44:28.224" v="183" actId="478"/>
          <ac:spMkLst>
            <pc:docMk/>
            <pc:sldMk cId="1586988008" sldId="406"/>
            <ac:spMk id="22" creationId="{4C09DE4F-BCA7-AB05-D557-5F0FA1E20310}"/>
          </ac:spMkLst>
        </pc:spChg>
        <pc:spChg chg="add del mod">
          <ac:chgData name="Alexander Fruin" userId="aa44c12b-da04-4d58-993c-53aea818b490" providerId="ADAL" clId="{FDE97CB5-4F0B-4028-8879-DC9AC3DE9B91}" dt="2022-12-18T13:44:28.224" v="183" actId="478"/>
          <ac:spMkLst>
            <pc:docMk/>
            <pc:sldMk cId="1586988008" sldId="406"/>
            <ac:spMk id="23" creationId="{522E7E1F-804C-5F28-CE36-6C3E1CD6604D}"/>
          </ac:spMkLst>
        </pc:spChg>
        <pc:spChg chg="add del mod">
          <ac:chgData name="Alexander Fruin" userId="aa44c12b-da04-4d58-993c-53aea818b490" providerId="ADAL" clId="{FDE97CB5-4F0B-4028-8879-DC9AC3DE9B91}" dt="2022-12-18T13:44:28.224" v="183" actId="478"/>
          <ac:spMkLst>
            <pc:docMk/>
            <pc:sldMk cId="1586988008" sldId="406"/>
            <ac:spMk id="24" creationId="{5796B738-DAF1-9B2F-F243-80A5135B3CE8}"/>
          </ac:spMkLst>
        </pc:spChg>
        <pc:spChg chg="add del mod">
          <ac:chgData name="Alexander Fruin" userId="aa44c12b-da04-4d58-993c-53aea818b490" providerId="ADAL" clId="{FDE97CB5-4F0B-4028-8879-DC9AC3DE9B91}" dt="2022-12-18T13:44:28.224" v="183" actId="478"/>
          <ac:spMkLst>
            <pc:docMk/>
            <pc:sldMk cId="1586988008" sldId="406"/>
            <ac:spMk id="25" creationId="{B7BF9AFD-0A0E-27B4-7287-EED3F036C325}"/>
          </ac:spMkLst>
        </pc:spChg>
        <pc:spChg chg="mod">
          <ac:chgData name="Alexander Fruin" userId="aa44c12b-da04-4d58-993c-53aea818b490" providerId="ADAL" clId="{FDE97CB5-4F0B-4028-8879-DC9AC3DE9B91}" dt="2022-12-18T13:43:36.788" v="180"/>
          <ac:spMkLst>
            <pc:docMk/>
            <pc:sldMk cId="1586988008" sldId="406"/>
            <ac:spMk id="27" creationId="{86E39407-3B6A-ED34-63FE-55F4CBBC9E90}"/>
          </ac:spMkLst>
        </pc:spChg>
        <pc:spChg chg="mod">
          <ac:chgData name="Alexander Fruin" userId="aa44c12b-da04-4d58-993c-53aea818b490" providerId="ADAL" clId="{FDE97CB5-4F0B-4028-8879-DC9AC3DE9B91}" dt="2022-12-18T13:43:36.788" v="180"/>
          <ac:spMkLst>
            <pc:docMk/>
            <pc:sldMk cId="1586988008" sldId="406"/>
            <ac:spMk id="28" creationId="{25F3D812-8C5A-2EF3-ECFC-8DF11DB1633F}"/>
          </ac:spMkLst>
        </pc:spChg>
        <pc:spChg chg="mod">
          <ac:chgData name="Alexander Fruin" userId="aa44c12b-da04-4d58-993c-53aea818b490" providerId="ADAL" clId="{FDE97CB5-4F0B-4028-8879-DC9AC3DE9B91}" dt="2022-12-18T13:43:36.788" v="180"/>
          <ac:spMkLst>
            <pc:docMk/>
            <pc:sldMk cId="1586988008" sldId="406"/>
            <ac:spMk id="30" creationId="{BBA8B4E4-492D-2826-7533-7A0EC8A89CE6}"/>
          </ac:spMkLst>
        </pc:spChg>
        <pc:spChg chg="mod">
          <ac:chgData name="Alexander Fruin" userId="aa44c12b-da04-4d58-993c-53aea818b490" providerId="ADAL" clId="{FDE97CB5-4F0B-4028-8879-DC9AC3DE9B91}" dt="2022-12-18T13:43:36.788" v="180"/>
          <ac:spMkLst>
            <pc:docMk/>
            <pc:sldMk cId="1586988008" sldId="406"/>
            <ac:spMk id="31" creationId="{B27B5F5C-929D-CAD6-ADEB-AB861C01D400}"/>
          </ac:spMkLst>
        </pc:spChg>
        <pc:spChg chg="mod">
          <ac:chgData name="Alexander Fruin" userId="aa44c12b-da04-4d58-993c-53aea818b490" providerId="ADAL" clId="{FDE97CB5-4F0B-4028-8879-DC9AC3DE9B91}" dt="2022-12-18T13:43:36.788" v="180"/>
          <ac:spMkLst>
            <pc:docMk/>
            <pc:sldMk cId="1586988008" sldId="406"/>
            <ac:spMk id="33" creationId="{84424A42-06C0-1AE3-19C9-A5AF3547922B}"/>
          </ac:spMkLst>
        </pc:spChg>
        <pc:spChg chg="mod">
          <ac:chgData name="Alexander Fruin" userId="aa44c12b-da04-4d58-993c-53aea818b490" providerId="ADAL" clId="{FDE97CB5-4F0B-4028-8879-DC9AC3DE9B91}" dt="2022-12-18T13:43:36.788" v="180"/>
          <ac:spMkLst>
            <pc:docMk/>
            <pc:sldMk cId="1586988008" sldId="406"/>
            <ac:spMk id="34" creationId="{B505F606-3D17-38D7-1139-48421FD0C285}"/>
          </ac:spMkLst>
        </pc:spChg>
        <pc:spChg chg="add del mod">
          <ac:chgData name="Alexander Fruin" userId="aa44c12b-da04-4d58-993c-53aea818b490" providerId="ADAL" clId="{FDE97CB5-4F0B-4028-8879-DC9AC3DE9B91}" dt="2022-12-18T13:44:28.224" v="183" actId="478"/>
          <ac:spMkLst>
            <pc:docMk/>
            <pc:sldMk cId="1586988008" sldId="406"/>
            <ac:spMk id="35" creationId="{566D59ED-EA42-ED71-94A9-4D1714F9DC77}"/>
          </ac:spMkLst>
        </pc:spChg>
        <pc:spChg chg="add del mod">
          <ac:chgData name="Alexander Fruin" userId="aa44c12b-da04-4d58-993c-53aea818b490" providerId="ADAL" clId="{FDE97CB5-4F0B-4028-8879-DC9AC3DE9B91}" dt="2022-12-18T13:44:28.224" v="183" actId="478"/>
          <ac:spMkLst>
            <pc:docMk/>
            <pc:sldMk cId="1586988008" sldId="406"/>
            <ac:spMk id="36" creationId="{EE1CD1B6-88D4-A9DF-2BBA-D928D3A50FE3}"/>
          </ac:spMkLst>
        </pc:spChg>
        <pc:spChg chg="add del mod">
          <ac:chgData name="Alexander Fruin" userId="aa44c12b-da04-4d58-993c-53aea818b490" providerId="ADAL" clId="{FDE97CB5-4F0B-4028-8879-DC9AC3DE9B91}" dt="2022-12-18T13:44:28.224" v="183" actId="478"/>
          <ac:spMkLst>
            <pc:docMk/>
            <pc:sldMk cId="1586988008" sldId="406"/>
            <ac:spMk id="37" creationId="{532FFD69-D6EB-7328-9687-0D994C90D8FE}"/>
          </ac:spMkLst>
        </pc:spChg>
        <pc:spChg chg="add del mod">
          <ac:chgData name="Alexander Fruin" userId="aa44c12b-da04-4d58-993c-53aea818b490" providerId="ADAL" clId="{FDE97CB5-4F0B-4028-8879-DC9AC3DE9B91}" dt="2022-12-18T13:45:33.876" v="187"/>
          <ac:spMkLst>
            <pc:docMk/>
            <pc:sldMk cId="1586988008" sldId="406"/>
            <ac:spMk id="38" creationId="{367C6DC4-DF32-5AA2-7D75-BE122EC98B5D}"/>
          </ac:spMkLst>
        </pc:spChg>
        <pc:spChg chg="add del mod">
          <ac:chgData name="Alexander Fruin" userId="aa44c12b-da04-4d58-993c-53aea818b490" providerId="ADAL" clId="{FDE97CB5-4F0B-4028-8879-DC9AC3DE9B91}" dt="2022-12-18T13:45:33.876" v="187"/>
          <ac:spMkLst>
            <pc:docMk/>
            <pc:sldMk cId="1586988008" sldId="406"/>
            <ac:spMk id="39" creationId="{D814FEB3-5996-55A9-C2DD-973C4E42CB02}"/>
          </ac:spMkLst>
        </pc:spChg>
        <pc:spChg chg="add del mod">
          <ac:chgData name="Alexander Fruin" userId="aa44c12b-da04-4d58-993c-53aea818b490" providerId="ADAL" clId="{FDE97CB5-4F0B-4028-8879-DC9AC3DE9B91}" dt="2022-12-18T13:45:33.876" v="187"/>
          <ac:spMkLst>
            <pc:docMk/>
            <pc:sldMk cId="1586988008" sldId="406"/>
            <ac:spMk id="40" creationId="{F7209B13-9924-7D4A-FF0C-C23C91257A5C}"/>
          </ac:spMkLst>
        </pc:spChg>
        <pc:spChg chg="add del mod">
          <ac:chgData name="Alexander Fruin" userId="aa44c12b-da04-4d58-993c-53aea818b490" providerId="ADAL" clId="{FDE97CB5-4F0B-4028-8879-DC9AC3DE9B91}" dt="2022-12-18T13:45:33.876" v="187"/>
          <ac:spMkLst>
            <pc:docMk/>
            <pc:sldMk cId="1586988008" sldId="406"/>
            <ac:spMk id="41" creationId="{5B3B2F35-5CD1-7D86-D6FF-3FBAF5882DE7}"/>
          </ac:spMkLst>
        </pc:spChg>
        <pc:spChg chg="add del mod">
          <ac:chgData name="Alexander Fruin" userId="aa44c12b-da04-4d58-993c-53aea818b490" providerId="ADAL" clId="{FDE97CB5-4F0B-4028-8879-DC9AC3DE9B91}" dt="2022-12-18T13:45:33.876" v="187"/>
          <ac:spMkLst>
            <pc:docMk/>
            <pc:sldMk cId="1586988008" sldId="406"/>
            <ac:spMk id="42" creationId="{65597DE3-AEC4-313E-FEAF-976A6AC8819C}"/>
          </ac:spMkLst>
        </pc:spChg>
        <pc:spChg chg="add del mod">
          <ac:chgData name="Alexander Fruin" userId="aa44c12b-da04-4d58-993c-53aea818b490" providerId="ADAL" clId="{FDE97CB5-4F0B-4028-8879-DC9AC3DE9B91}" dt="2022-12-18T13:45:33.876" v="187"/>
          <ac:spMkLst>
            <pc:docMk/>
            <pc:sldMk cId="1586988008" sldId="406"/>
            <ac:spMk id="43" creationId="{D380B73C-2D7B-55A9-1B0E-3822FF423242}"/>
          </ac:spMkLst>
        </pc:spChg>
        <pc:spChg chg="add del mod">
          <ac:chgData name="Alexander Fruin" userId="aa44c12b-da04-4d58-993c-53aea818b490" providerId="ADAL" clId="{FDE97CB5-4F0B-4028-8879-DC9AC3DE9B91}" dt="2022-12-18T13:45:33.876" v="187"/>
          <ac:spMkLst>
            <pc:docMk/>
            <pc:sldMk cId="1586988008" sldId="406"/>
            <ac:spMk id="44" creationId="{608C0490-5196-ECF0-795B-8DDC5DC97030}"/>
          </ac:spMkLst>
        </pc:spChg>
        <pc:spChg chg="add del mod">
          <ac:chgData name="Alexander Fruin" userId="aa44c12b-da04-4d58-993c-53aea818b490" providerId="ADAL" clId="{FDE97CB5-4F0B-4028-8879-DC9AC3DE9B91}" dt="2022-12-18T13:45:33.876" v="187"/>
          <ac:spMkLst>
            <pc:docMk/>
            <pc:sldMk cId="1586988008" sldId="406"/>
            <ac:spMk id="45" creationId="{C1B50AC2-A324-8BEB-79FA-88DB4747BA7E}"/>
          </ac:spMkLst>
        </pc:spChg>
        <pc:spChg chg="add del mod">
          <ac:chgData name="Alexander Fruin" userId="aa44c12b-da04-4d58-993c-53aea818b490" providerId="ADAL" clId="{FDE97CB5-4F0B-4028-8879-DC9AC3DE9B91}" dt="2022-12-18T13:45:33.876" v="187"/>
          <ac:spMkLst>
            <pc:docMk/>
            <pc:sldMk cId="1586988008" sldId="406"/>
            <ac:spMk id="46" creationId="{A79072AB-6CB2-FFE4-4840-1F812A7074DE}"/>
          </ac:spMkLst>
        </pc:spChg>
        <pc:spChg chg="mod">
          <ac:chgData name="Alexander Fruin" userId="aa44c12b-da04-4d58-993c-53aea818b490" providerId="ADAL" clId="{FDE97CB5-4F0B-4028-8879-DC9AC3DE9B91}" dt="2022-12-18T13:44:44.044" v="184"/>
          <ac:spMkLst>
            <pc:docMk/>
            <pc:sldMk cId="1586988008" sldId="406"/>
            <ac:spMk id="48" creationId="{27AF2C97-E504-D4CA-1848-C6043B71A275}"/>
          </ac:spMkLst>
        </pc:spChg>
        <pc:spChg chg="mod">
          <ac:chgData name="Alexander Fruin" userId="aa44c12b-da04-4d58-993c-53aea818b490" providerId="ADAL" clId="{FDE97CB5-4F0B-4028-8879-DC9AC3DE9B91}" dt="2022-12-18T13:45:33.389" v="186" actId="6549"/>
          <ac:spMkLst>
            <pc:docMk/>
            <pc:sldMk cId="1586988008" sldId="406"/>
            <ac:spMk id="49" creationId="{70E65EA7-12FA-4B64-7316-B759B3C2CC9B}"/>
          </ac:spMkLst>
        </pc:spChg>
        <pc:spChg chg="mod">
          <ac:chgData name="Alexander Fruin" userId="aa44c12b-da04-4d58-993c-53aea818b490" providerId="ADAL" clId="{FDE97CB5-4F0B-4028-8879-DC9AC3DE9B91}" dt="2022-12-18T13:44:44.044" v="184"/>
          <ac:spMkLst>
            <pc:docMk/>
            <pc:sldMk cId="1586988008" sldId="406"/>
            <ac:spMk id="51" creationId="{82A07AB1-CB80-737F-F113-03359F68EB8D}"/>
          </ac:spMkLst>
        </pc:spChg>
        <pc:spChg chg="mod">
          <ac:chgData name="Alexander Fruin" userId="aa44c12b-da04-4d58-993c-53aea818b490" providerId="ADAL" clId="{FDE97CB5-4F0B-4028-8879-DC9AC3DE9B91}" dt="2022-12-18T13:44:44.044" v="184"/>
          <ac:spMkLst>
            <pc:docMk/>
            <pc:sldMk cId="1586988008" sldId="406"/>
            <ac:spMk id="52" creationId="{5FC13870-10CE-C11D-9048-C649E0775B92}"/>
          </ac:spMkLst>
        </pc:spChg>
        <pc:spChg chg="mod">
          <ac:chgData name="Alexander Fruin" userId="aa44c12b-da04-4d58-993c-53aea818b490" providerId="ADAL" clId="{FDE97CB5-4F0B-4028-8879-DC9AC3DE9B91}" dt="2022-12-18T13:44:44.044" v="184"/>
          <ac:spMkLst>
            <pc:docMk/>
            <pc:sldMk cId="1586988008" sldId="406"/>
            <ac:spMk id="54" creationId="{023BEFF2-29A6-612D-686D-213254D7F36A}"/>
          </ac:spMkLst>
        </pc:spChg>
        <pc:spChg chg="mod">
          <ac:chgData name="Alexander Fruin" userId="aa44c12b-da04-4d58-993c-53aea818b490" providerId="ADAL" clId="{FDE97CB5-4F0B-4028-8879-DC9AC3DE9B91}" dt="2022-12-18T13:44:44.044" v="184"/>
          <ac:spMkLst>
            <pc:docMk/>
            <pc:sldMk cId="1586988008" sldId="406"/>
            <ac:spMk id="55" creationId="{DB321144-4549-FFCC-C1F3-5FEF6A86BB3C}"/>
          </ac:spMkLst>
        </pc:spChg>
        <pc:spChg chg="add del mod">
          <ac:chgData name="Alexander Fruin" userId="aa44c12b-da04-4d58-993c-53aea818b490" providerId="ADAL" clId="{FDE97CB5-4F0B-4028-8879-DC9AC3DE9B91}" dt="2022-12-18T13:45:33.876" v="187"/>
          <ac:spMkLst>
            <pc:docMk/>
            <pc:sldMk cId="1586988008" sldId="406"/>
            <ac:spMk id="56" creationId="{04F080C0-F56F-7C5E-3189-ED66EEBC4DD3}"/>
          </ac:spMkLst>
        </pc:spChg>
        <pc:spChg chg="add del mod">
          <ac:chgData name="Alexander Fruin" userId="aa44c12b-da04-4d58-993c-53aea818b490" providerId="ADAL" clId="{FDE97CB5-4F0B-4028-8879-DC9AC3DE9B91}" dt="2022-12-18T13:45:33.876" v="187"/>
          <ac:spMkLst>
            <pc:docMk/>
            <pc:sldMk cId="1586988008" sldId="406"/>
            <ac:spMk id="57" creationId="{7476F007-638D-A440-0E50-CE24D04A7EAF}"/>
          </ac:spMkLst>
        </pc:spChg>
        <pc:spChg chg="add del mod">
          <ac:chgData name="Alexander Fruin" userId="aa44c12b-da04-4d58-993c-53aea818b490" providerId="ADAL" clId="{FDE97CB5-4F0B-4028-8879-DC9AC3DE9B91}" dt="2022-12-18T13:45:33.876" v="187"/>
          <ac:spMkLst>
            <pc:docMk/>
            <pc:sldMk cId="1586988008" sldId="406"/>
            <ac:spMk id="58" creationId="{4680A48C-FE63-626E-0482-38EBAD5313E4}"/>
          </ac:spMkLst>
        </pc:spChg>
        <pc:spChg chg="add mod">
          <ac:chgData name="Alexander Fruin" userId="aa44c12b-da04-4d58-993c-53aea818b490" providerId="ADAL" clId="{FDE97CB5-4F0B-4028-8879-DC9AC3DE9B91}" dt="2022-12-18T13:46:39.798" v="192" actId="1076"/>
          <ac:spMkLst>
            <pc:docMk/>
            <pc:sldMk cId="1586988008" sldId="406"/>
            <ac:spMk id="59" creationId="{99A2F4C7-D514-89EA-491B-F2F29D2D08EF}"/>
          </ac:spMkLst>
        </pc:spChg>
        <pc:spChg chg="add mod">
          <ac:chgData name="Alexander Fruin" userId="aa44c12b-da04-4d58-993c-53aea818b490" providerId="ADAL" clId="{FDE97CB5-4F0B-4028-8879-DC9AC3DE9B91}" dt="2022-12-18T13:52:40.147" v="214" actId="14100"/>
          <ac:spMkLst>
            <pc:docMk/>
            <pc:sldMk cId="1586988008" sldId="406"/>
            <ac:spMk id="60" creationId="{C9B69A32-BEC4-204D-964B-196DAC3ECC75}"/>
          </ac:spMkLst>
        </pc:spChg>
        <pc:spChg chg="add mod">
          <ac:chgData name="Alexander Fruin" userId="aa44c12b-da04-4d58-993c-53aea818b490" providerId="ADAL" clId="{FDE97CB5-4F0B-4028-8879-DC9AC3DE9B91}" dt="2022-12-18T13:47:21.613" v="195" actId="1076"/>
          <ac:spMkLst>
            <pc:docMk/>
            <pc:sldMk cId="1586988008" sldId="406"/>
            <ac:spMk id="61" creationId="{62F4A902-1DBE-4F80-33C6-34865B96C770}"/>
          </ac:spMkLst>
        </pc:spChg>
        <pc:spChg chg="add mod">
          <ac:chgData name="Alexander Fruin" userId="aa44c12b-da04-4d58-993c-53aea818b490" providerId="ADAL" clId="{FDE97CB5-4F0B-4028-8879-DC9AC3DE9B91}" dt="2022-12-18T13:52:43.940" v="215" actId="14100"/>
          <ac:spMkLst>
            <pc:docMk/>
            <pc:sldMk cId="1586988008" sldId="406"/>
            <ac:spMk id="62" creationId="{AF3401EE-042D-4A25-D314-B709C9EBC500}"/>
          </ac:spMkLst>
        </pc:spChg>
        <pc:spChg chg="add mod">
          <ac:chgData name="Alexander Fruin" userId="aa44c12b-da04-4d58-993c-53aea818b490" providerId="ADAL" clId="{FDE97CB5-4F0B-4028-8879-DC9AC3DE9B91}" dt="2022-12-18T13:49:09.302" v="200" actId="207"/>
          <ac:spMkLst>
            <pc:docMk/>
            <pc:sldMk cId="1586988008" sldId="406"/>
            <ac:spMk id="63" creationId="{E7D00D54-AC33-FCF4-6136-58EBB2A24AB3}"/>
          </ac:spMkLst>
        </pc:spChg>
        <pc:spChg chg="add mod">
          <ac:chgData name="Alexander Fruin" userId="aa44c12b-da04-4d58-993c-53aea818b490" providerId="ADAL" clId="{FDE97CB5-4F0B-4028-8879-DC9AC3DE9B91}" dt="2022-12-18T14:01:27.656" v="323" actId="1076"/>
          <ac:spMkLst>
            <pc:docMk/>
            <pc:sldMk cId="1586988008" sldId="406"/>
            <ac:spMk id="64" creationId="{59277E29-01E9-798C-61B0-D91D2CEC0377}"/>
          </ac:spMkLst>
        </pc:spChg>
        <pc:spChg chg="add mod">
          <ac:chgData name="Alexander Fruin" userId="aa44c12b-da04-4d58-993c-53aea818b490" providerId="ADAL" clId="{FDE97CB5-4F0B-4028-8879-DC9AC3DE9B91}" dt="2022-12-18T13:46:39.798" v="192" actId="1076"/>
          <ac:spMkLst>
            <pc:docMk/>
            <pc:sldMk cId="1586988008" sldId="406"/>
            <ac:spMk id="65" creationId="{01C2FBF5-4AB1-E29D-57C0-3EF11E2C9577}"/>
          </ac:spMkLst>
        </pc:spChg>
        <pc:spChg chg="add mod">
          <ac:chgData name="Alexander Fruin" userId="aa44c12b-da04-4d58-993c-53aea818b490" providerId="ADAL" clId="{FDE97CB5-4F0B-4028-8879-DC9AC3DE9B91}" dt="2022-12-18T13:47:21.613" v="195" actId="1076"/>
          <ac:spMkLst>
            <pc:docMk/>
            <pc:sldMk cId="1586988008" sldId="406"/>
            <ac:spMk id="66" creationId="{C0C144E2-7574-1B66-4F7B-D9AFB202FE72}"/>
          </ac:spMkLst>
        </pc:spChg>
        <pc:spChg chg="add mod">
          <ac:chgData name="Alexander Fruin" userId="aa44c12b-da04-4d58-993c-53aea818b490" providerId="ADAL" clId="{FDE97CB5-4F0B-4028-8879-DC9AC3DE9B91}" dt="2022-12-18T13:49:19.657" v="201" actId="207"/>
          <ac:spMkLst>
            <pc:docMk/>
            <pc:sldMk cId="1586988008" sldId="406"/>
            <ac:spMk id="67" creationId="{648DE816-A445-4583-8A90-67377FAAEB9D}"/>
          </ac:spMkLst>
        </pc:spChg>
        <pc:spChg chg="mod">
          <ac:chgData name="Alexander Fruin" userId="aa44c12b-da04-4d58-993c-53aea818b490" providerId="ADAL" clId="{FDE97CB5-4F0B-4028-8879-DC9AC3DE9B91}" dt="2022-12-18T14:04:28.485" v="349" actId="404"/>
          <ac:spMkLst>
            <pc:docMk/>
            <pc:sldMk cId="1586988008" sldId="406"/>
            <ac:spMk id="69" creationId="{96839DD4-03DE-24FA-3FC8-3891F2330239}"/>
          </ac:spMkLst>
        </pc:spChg>
        <pc:spChg chg="mod">
          <ac:chgData name="Alexander Fruin" userId="aa44c12b-da04-4d58-993c-53aea818b490" providerId="ADAL" clId="{FDE97CB5-4F0B-4028-8879-DC9AC3DE9B91}" dt="2022-12-18T13:55:24.150" v="274" actId="2711"/>
          <ac:spMkLst>
            <pc:docMk/>
            <pc:sldMk cId="1586988008" sldId="406"/>
            <ac:spMk id="70" creationId="{4064222B-30DF-442F-61A0-FFB3D6F9EDEA}"/>
          </ac:spMkLst>
        </pc:spChg>
        <pc:spChg chg="mod">
          <ac:chgData name="Alexander Fruin" userId="aa44c12b-da04-4d58-993c-53aea818b490" providerId="ADAL" clId="{FDE97CB5-4F0B-4028-8879-DC9AC3DE9B91}" dt="2022-12-18T19:19:42.222" v="1382" actId="20577"/>
          <ac:spMkLst>
            <pc:docMk/>
            <pc:sldMk cId="1586988008" sldId="406"/>
            <ac:spMk id="72" creationId="{83E037E9-CE37-EE5F-F56F-795EB7559BFF}"/>
          </ac:spMkLst>
        </pc:spChg>
        <pc:spChg chg="mod">
          <ac:chgData name="Alexander Fruin" userId="aa44c12b-da04-4d58-993c-53aea818b490" providerId="ADAL" clId="{FDE97CB5-4F0B-4028-8879-DC9AC3DE9B91}" dt="2022-12-18T13:55:35.605" v="276" actId="403"/>
          <ac:spMkLst>
            <pc:docMk/>
            <pc:sldMk cId="1586988008" sldId="406"/>
            <ac:spMk id="73" creationId="{F97B0104-EDE1-0210-E1B9-57D22571827D}"/>
          </ac:spMkLst>
        </pc:spChg>
        <pc:spChg chg="mod">
          <ac:chgData name="Alexander Fruin" userId="aa44c12b-da04-4d58-993c-53aea818b490" providerId="ADAL" clId="{FDE97CB5-4F0B-4028-8879-DC9AC3DE9B91}" dt="2022-12-18T14:04:36.658" v="351" actId="403"/>
          <ac:spMkLst>
            <pc:docMk/>
            <pc:sldMk cId="1586988008" sldId="406"/>
            <ac:spMk id="75" creationId="{75A35CF3-EF39-214D-EE8E-3FC493B96C5C}"/>
          </ac:spMkLst>
        </pc:spChg>
        <pc:spChg chg="mod">
          <ac:chgData name="Alexander Fruin" userId="aa44c12b-da04-4d58-993c-53aea818b490" providerId="ADAL" clId="{FDE97CB5-4F0B-4028-8879-DC9AC3DE9B91}" dt="2022-12-18T13:55:47.103" v="278" actId="403"/>
          <ac:spMkLst>
            <pc:docMk/>
            <pc:sldMk cId="1586988008" sldId="406"/>
            <ac:spMk id="76" creationId="{B7A6B37D-C4FA-9683-F10F-4C31F6FA1DCD}"/>
          </ac:spMkLst>
        </pc:spChg>
        <pc:spChg chg="add mod">
          <ac:chgData name="Alexander Fruin" userId="aa44c12b-da04-4d58-993c-53aea818b490" providerId="ADAL" clId="{FDE97CB5-4F0B-4028-8879-DC9AC3DE9B91}" dt="2022-12-18T13:51:41.506" v="206" actId="2711"/>
          <ac:spMkLst>
            <pc:docMk/>
            <pc:sldMk cId="1586988008" sldId="406"/>
            <ac:spMk id="77" creationId="{6E6E198E-ED48-F499-800D-DCA79094D060}"/>
          </ac:spMkLst>
        </pc:spChg>
        <pc:spChg chg="add mod">
          <ac:chgData name="Alexander Fruin" userId="aa44c12b-da04-4d58-993c-53aea818b490" providerId="ADAL" clId="{FDE97CB5-4F0B-4028-8879-DC9AC3DE9B91}" dt="2022-12-18T13:51:49.380" v="207" actId="2711"/>
          <ac:spMkLst>
            <pc:docMk/>
            <pc:sldMk cId="1586988008" sldId="406"/>
            <ac:spMk id="78" creationId="{20F8EC6A-0E8E-A016-A196-F06B2B308A19}"/>
          </ac:spMkLst>
        </pc:spChg>
        <pc:spChg chg="add mod">
          <ac:chgData name="Alexander Fruin" userId="aa44c12b-da04-4d58-993c-53aea818b490" providerId="ADAL" clId="{FDE97CB5-4F0B-4028-8879-DC9AC3DE9B91}" dt="2022-12-18T13:51:58.769" v="208" actId="2711"/>
          <ac:spMkLst>
            <pc:docMk/>
            <pc:sldMk cId="1586988008" sldId="406"/>
            <ac:spMk id="79" creationId="{8CF201CA-D89A-4FC7-0452-E1728826550B}"/>
          </ac:spMkLst>
        </pc:spChg>
        <pc:spChg chg="add mod">
          <ac:chgData name="Alexander Fruin" userId="aa44c12b-da04-4d58-993c-53aea818b490" providerId="ADAL" clId="{FDE97CB5-4F0B-4028-8879-DC9AC3DE9B91}" dt="2022-12-18T13:50:12.099" v="204" actId="207"/>
          <ac:spMkLst>
            <pc:docMk/>
            <pc:sldMk cId="1586988008" sldId="406"/>
            <ac:spMk id="80" creationId="{D08CB4AC-3B48-2E50-EF90-FF78921D390C}"/>
          </ac:spMkLst>
        </pc:spChg>
        <pc:spChg chg="add mod">
          <ac:chgData name="Alexander Fruin" userId="aa44c12b-da04-4d58-993c-53aea818b490" providerId="ADAL" clId="{FDE97CB5-4F0B-4028-8879-DC9AC3DE9B91}" dt="2022-12-18T13:52:50.860" v="217" actId="14100"/>
          <ac:spMkLst>
            <pc:docMk/>
            <pc:sldMk cId="1586988008" sldId="406"/>
            <ac:spMk id="81" creationId="{26E25ACE-853F-3A36-AEFE-660391ADE96F}"/>
          </ac:spMkLst>
        </pc:spChg>
        <pc:spChg chg="add mod">
          <ac:chgData name="Alexander Fruin" userId="aa44c12b-da04-4d58-993c-53aea818b490" providerId="ADAL" clId="{FDE97CB5-4F0B-4028-8879-DC9AC3DE9B91}" dt="2022-12-18T13:50:12.099" v="204" actId="207"/>
          <ac:spMkLst>
            <pc:docMk/>
            <pc:sldMk cId="1586988008" sldId="406"/>
            <ac:spMk id="82" creationId="{4D8DA5E4-883F-CDCA-2E00-B23E9FA461AB}"/>
          </ac:spMkLst>
        </pc:spChg>
        <pc:spChg chg="mod">
          <ac:chgData name="Alexander Fruin" userId="aa44c12b-da04-4d58-993c-53aea818b490" providerId="ADAL" clId="{FDE97CB5-4F0B-4028-8879-DC9AC3DE9B91}" dt="2022-12-18T19:20:17.008" v="1469" actId="313"/>
          <ac:spMkLst>
            <pc:docMk/>
            <pc:sldMk cId="1586988008" sldId="406"/>
            <ac:spMk id="84" creationId="{DCD98BF2-F742-1A20-34AF-FFEFBC25644D}"/>
          </ac:spMkLst>
        </pc:spChg>
        <pc:spChg chg="mod">
          <ac:chgData name="Alexander Fruin" userId="aa44c12b-da04-4d58-993c-53aea818b490" providerId="ADAL" clId="{FDE97CB5-4F0B-4028-8879-DC9AC3DE9B91}" dt="2022-12-18T13:56:01.795" v="280" actId="403"/>
          <ac:spMkLst>
            <pc:docMk/>
            <pc:sldMk cId="1586988008" sldId="406"/>
            <ac:spMk id="85" creationId="{97731A52-FB25-54FD-DC28-F2C4AACE020D}"/>
          </ac:spMkLst>
        </pc:spChg>
        <pc:spChg chg="add mod">
          <ac:chgData name="Alexander Fruin" userId="aa44c12b-da04-4d58-993c-53aea818b490" providerId="ADAL" clId="{FDE97CB5-4F0B-4028-8879-DC9AC3DE9B91}" dt="2022-12-18T13:52:06.804" v="210" actId="20577"/>
          <ac:spMkLst>
            <pc:docMk/>
            <pc:sldMk cId="1586988008" sldId="406"/>
            <ac:spMk id="86" creationId="{573FEAEA-3CA7-9BFF-C13F-E86F3C5E00E6}"/>
          </ac:spMkLst>
        </pc:spChg>
        <pc:spChg chg="add mod">
          <ac:chgData name="Alexander Fruin" userId="aa44c12b-da04-4d58-993c-53aea818b490" providerId="ADAL" clId="{FDE97CB5-4F0B-4028-8879-DC9AC3DE9B91}" dt="2022-12-18T13:50:42.024" v="205" actId="207"/>
          <ac:spMkLst>
            <pc:docMk/>
            <pc:sldMk cId="1586988008" sldId="406"/>
            <ac:spMk id="87" creationId="{0D8C015F-757C-3D06-8CC6-63AD204D5A4E}"/>
          </ac:spMkLst>
        </pc:spChg>
        <pc:spChg chg="add mod">
          <ac:chgData name="Alexander Fruin" userId="aa44c12b-da04-4d58-993c-53aea818b490" providerId="ADAL" clId="{FDE97CB5-4F0B-4028-8879-DC9AC3DE9B91}" dt="2022-12-18T13:52:54.731" v="218" actId="14100"/>
          <ac:spMkLst>
            <pc:docMk/>
            <pc:sldMk cId="1586988008" sldId="406"/>
            <ac:spMk id="88" creationId="{98DA28D5-45E3-293C-3B3F-1E2DFEFAE0DE}"/>
          </ac:spMkLst>
        </pc:spChg>
        <pc:spChg chg="add mod">
          <ac:chgData name="Alexander Fruin" userId="aa44c12b-da04-4d58-993c-53aea818b490" providerId="ADAL" clId="{FDE97CB5-4F0B-4028-8879-DC9AC3DE9B91}" dt="2022-12-18T13:52:25.714" v="213" actId="207"/>
          <ac:spMkLst>
            <pc:docMk/>
            <pc:sldMk cId="1586988008" sldId="406"/>
            <ac:spMk id="89" creationId="{32AF211B-2A70-19CB-E52D-0F960379A444}"/>
          </ac:spMkLst>
        </pc:spChg>
        <pc:spChg chg="mod">
          <ac:chgData name="Alexander Fruin" userId="aa44c12b-da04-4d58-993c-53aea818b490" providerId="ADAL" clId="{FDE97CB5-4F0B-4028-8879-DC9AC3DE9B91}" dt="2022-12-18T19:45:05.208" v="1626" actId="20577"/>
          <ac:spMkLst>
            <pc:docMk/>
            <pc:sldMk cId="1586988008" sldId="406"/>
            <ac:spMk id="91" creationId="{EBD58AFE-B451-71ED-F97D-757756BB961C}"/>
          </ac:spMkLst>
        </pc:spChg>
        <pc:spChg chg="mod">
          <ac:chgData name="Alexander Fruin" userId="aa44c12b-da04-4d58-993c-53aea818b490" providerId="ADAL" clId="{FDE97CB5-4F0B-4028-8879-DC9AC3DE9B91}" dt="2022-12-18T13:56:10.547" v="282" actId="403"/>
          <ac:spMkLst>
            <pc:docMk/>
            <pc:sldMk cId="1586988008" sldId="406"/>
            <ac:spMk id="92" creationId="{44389F45-1FBF-E2FE-7971-285D3A123F57}"/>
          </ac:spMkLst>
        </pc:spChg>
        <pc:spChg chg="add mod">
          <ac:chgData name="Alexander Fruin" userId="aa44c12b-da04-4d58-993c-53aea818b490" providerId="ADAL" clId="{FDE97CB5-4F0B-4028-8879-DC9AC3DE9B91}" dt="2022-12-18T13:52:20.491" v="212" actId="20577"/>
          <ac:spMkLst>
            <pc:docMk/>
            <pc:sldMk cId="1586988008" sldId="406"/>
            <ac:spMk id="93" creationId="{CB7B6BBE-E7E2-ADB1-15CC-629BFC50EDFF}"/>
          </ac:spMkLst>
        </pc:spChg>
        <pc:spChg chg="add del mod">
          <ac:chgData name="Alexander Fruin" userId="aa44c12b-da04-4d58-993c-53aea818b490" providerId="ADAL" clId="{FDE97CB5-4F0B-4028-8879-DC9AC3DE9B91}" dt="2022-12-18T19:37:29.118" v="1577"/>
          <ac:spMkLst>
            <pc:docMk/>
            <pc:sldMk cId="1586988008" sldId="406"/>
            <ac:spMk id="95" creationId="{0AFC3121-0384-3B2B-580B-5A2D8C918F3A}"/>
          </ac:spMkLst>
        </pc:spChg>
        <pc:spChg chg="add mod">
          <ac:chgData name="Alexander Fruin" userId="aa44c12b-da04-4d58-993c-53aea818b490" providerId="ADAL" clId="{FDE97CB5-4F0B-4028-8879-DC9AC3DE9B91}" dt="2022-12-18T19:37:49.074" v="1582" actId="1076"/>
          <ac:spMkLst>
            <pc:docMk/>
            <pc:sldMk cId="1586988008" sldId="406"/>
            <ac:spMk id="97" creationId="{B025F81A-9A6F-A2ED-0631-9A0AC7B2EA71}"/>
          </ac:spMkLst>
        </pc:spChg>
        <pc:grpChg chg="add del mod">
          <ac:chgData name="Alexander Fruin" userId="aa44c12b-da04-4d58-993c-53aea818b490" providerId="ADAL" clId="{FDE97CB5-4F0B-4028-8879-DC9AC3DE9B91}" dt="2022-12-18T13:44:28.224" v="183" actId="478"/>
          <ac:grpSpMkLst>
            <pc:docMk/>
            <pc:sldMk cId="1586988008" sldId="406"/>
            <ac:grpSpMk id="26" creationId="{604E34EA-741F-9354-9EC4-108ECC9733C4}"/>
          </ac:grpSpMkLst>
        </pc:grpChg>
        <pc:grpChg chg="add del mod">
          <ac:chgData name="Alexander Fruin" userId="aa44c12b-da04-4d58-993c-53aea818b490" providerId="ADAL" clId="{FDE97CB5-4F0B-4028-8879-DC9AC3DE9B91}" dt="2022-12-18T13:44:28.224" v="183" actId="478"/>
          <ac:grpSpMkLst>
            <pc:docMk/>
            <pc:sldMk cId="1586988008" sldId="406"/>
            <ac:grpSpMk id="29" creationId="{3DFD6729-18F7-10FA-F48C-4CB6B5AA12C3}"/>
          </ac:grpSpMkLst>
        </pc:grpChg>
        <pc:grpChg chg="add del mod">
          <ac:chgData name="Alexander Fruin" userId="aa44c12b-da04-4d58-993c-53aea818b490" providerId="ADAL" clId="{FDE97CB5-4F0B-4028-8879-DC9AC3DE9B91}" dt="2022-12-18T13:44:28.224" v="183" actId="478"/>
          <ac:grpSpMkLst>
            <pc:docMk/>
            <pc:sldMk cId="1586988008" sldId="406"/>
            <ac:grpSpMk id="32" creationId="{70732BEC-BC7D-1A62-8250-F97057821F90}"/>
          </ac:grpSpMkLst>
        </pc:grpChg>
        <pc:grpChg chg="add del mod">
          <ac:chgData name="Alexander Fruin" userId="aa44c12b-da04-4d58-993c-53aea818b490" providerId="ADAL" clId="{FDE97CB5-4F0B-4028-8879-DC9AC3DE9B91}" dt="2022-12-18T13:45:33.876" v="187"/>
          <ac:grpSpMkLst>
            <pc:docMk/>
            <pc:sldMk cId="1586988008" sldId="406"/>
            <ac:grpSpMk id="47" creationId="{2D8B3C37-EF5D-AC5D-7D7E-AE0648E02BC1}"/>
          </ac:grpSpMkLst>
        </pc:grpChg>
        <pc:grpChg chg="add del mod">
          <ac:chgData name="Alexander Fruin" userId="aa44c12b-da04-4d58-993c-53aea818b490" providerId="ADAL" clId="{FDE97CB5-4F0B-4028-8879-DC9AC3DE9B91}" dt="2022-12-18T13:45:33.876" v="187"/>
          <ac:grpSpMkLst>
            <pc:docMk/>
            <pc:sldMk cId="1586988008" sldId="406"/>
            <ac:grpSpMk id="50" creationId="{635EC706-19CF-286D-7871-D8E4E00B6B9F}"/>
          </ac:grpSpMkLst>
        </pc:grpChg>
        <pc:grpChg chg="add del mod">
          <ac:chgData name="Alexander Fruin" userId="aa44c12b-da04-4d58-993c-53aea818b490" providerId="ADAL" clId="{FDE97CB5-4F0B-4028-8879-DC9AC3DE9B91}" dt="2022-12-18T13:45:33.876" v="187"/>
          <ac:grpSpMkLst>
            <pc:docMk/>
            <pc:sldMk cId="1586988008" sldId="406"/>
            <ac:grpSpMk id="53" creationId="{4AD37833-9058-DE77-DD0D-AFA2B0241196}"/>
          </ac:grpSpMkLst>
        </pc:grpChg>
        <pc:grpChg chg="add mod">
          <ac:chgData name="Alexander Fruin" userId="aa44c12b-da04-4d58-993c-53aea818b490" providerId="ADAL" clId="{FDE97CB5-4F0B-4028-8879-DC9AC3DE9B91}" dt="2022-12-18T13:57:36.214" v="293" actId="14100"/>
          <ac:grpSpMkLst>
            <pc:docMk/>
            <pc:sldMk cId="1586988008" sldId="406"/>
            <ac:grpSpMk id="68" creationId="{E7530A45-3B12-B5EA-C823-FE2046641A5B}"/>
          </ac:grpSpMkLst>
        </pc:grpChg>
        <pc:grpChg chg="add mod">
          <ac:chgData name="Alexander Fruin" userId="aa44c12b-da04-4d58-993c-53aea818b490" providerId="ADAL" clId="{FDE97CB5-4F0B-4028-8879-DC9AC3DE9B91}" dt="2022-12-18T13:58:48.223" v="307" actId="14100"/>
          <ac:grpSpMkLst>
            <pc:docMk/>
            <pc:sldMk cId="1586988008" sldId="406"/>
            <ac:grpSpMk id="71" creationId="{635C9481-71C2-553A-3FCB-0EEE3693238F}"/>
          </ac:grpSpMkLst>
        </pc:grpChg>
        <pc:grpChg chg="add mod">
          <ac:chgData name="Alexander Fruin" userId="aa44c12b-da04-4d58-993c-53aea818b490" providerId="ADAL" clId="{FDE97CB5-4F0B-4028-8879-DC9AC3DE9B91}" dt="2022-12-18T14:01:05.560" v="317" actId="14100"/>
          <ac:grpSpMkLst>
            <pc:docMk/>
            <pc:sldMk cId="1586988008" sldId="406"/>
            <ac:grpSpMk id="74" creationId="{E69C16C8-822D-ADA8-F7B4-B7EF50606031}"/>
          </ac:grpSpMkLst>
        </pc:grpChg>
        <pc:grpChg chg="add mod">
          <ac:chgData name="Alexander Fruin" userId="aa44c12b-da04-4d58-993c-53aea818b490" providerId="ADAL" clId="{FDE97CB5-4F0B-4028-8879-DC9AC3DE9B91}" dt="2022-12-18T19:20:13.797" v="1468" actId="14100"/>
          <ac:grpSpMkLst>
            <pc:docMk/>
            <pc:sldMk cId="1586988008" sldId="406"/>
            <ac:grpSpMk id="83" creationId="{53687B80-DA8A-A5C7-32B6-F6334AF5E88B}"/>
          </ac:grpSpMkLst>
        </pc:grpChg>
        <pc:grpChg chg="add mod">
          <ac:chgData name="Alexander Fruin" userId="aa44c12b-da04-4d58-993c-53aea818b490" providerId="ADAL" clId="{FDE97CB5-4F0B-4028-8879-DC9AC3DE9B91}" dt="2022-12-18T14:03:57.251" v="344" actId="14100"/>
          <ac:grpSpMkLst>
            <pc:docMk/>
            <pc:sldMk cId="1586988008" sldId="406"/>
            <ac:grpSpMk id="90" creationId="{2EFA98E5-32C9-FFED-9A54-DDB6B73B000C}"/>
          </ac:grpSpMkLst>
        </pc:grpChg>
        <pc:picChg chg="del">
          <ac:chgData name="Alexander Fruin" userId="aa44c12b-da04-4d58-993c-53aea818b490" providerId="ADAL" clId="{FDE97CB5-4F0B-4028-8879-DC9AC3DE9B91}" dt="2022-12-18T19:37:11.612" v="1575" actId="21"/>
          <ac:picMkLst>
            <pc:docMk/>
            <pc:sldMk cId="1586988008" sldId="406"/>
            <ac:picMk id="12" creationId="{9CD15423-047E-06E4-8D4D-FA4846262222}"/>
          </ac:picMkLst>
        </pc:picChg>
        <pc:picChg chg="add mod">
          <ac:chgData name="Alexander Fruin" userId="aa44c12b-da04-4d58-993c-53aea818b490" providerId="ADAL" clId="{FDE97CB5-4F0B-4028-8879-DC9AC3DE9B91}" dt="2022-12-18T19:37:49.074" v="1582" actId="1076"/>
          <ac:picMkLst>
            <pc:docMk/>
            <pc:sldMk cId="1586988008" sldId="406"/>
            <ac:picMk id="96" creationId="{439EFAD6-A3E8-8D07-AEF1-441B59F13041}"/>
          </ac:picMkLst>
        </pc:picChg>
        <pc:picChg chg="add mod modCrop">
          <ac:chgData name="Alexander Fruin" userId="aa44c12b-da04-4d58-993c-53aea818b490" providerId="ADAL" clId="{FDE97CB5-4F0B-4028-8879-DC9AC3DE9B91}" dt="2022-12-18T19:39:28.746" v="1590" actId="732"/>
          <ac:picMkLst>
            <pc:docMk/>
            <pc:sldMk cId="1586988008" sldId="406"/>
            <ac:picMk id="98" creationId="{C0625398-35B0-01F9-EF6E-A12E2F1EE0CE}"/>
          </ac:picMkLst>
        </pc:picChg>
      </pc:sldChg>
      <pc:sldChg chg="addSp delSp modSp mod">
        <pc:chgData name="Alexander Fruin" userId="aa44c12b-da04-4d58-993c-53aea818b490" providerId="ADAL" clId="{FDE97CB5-4F0B-4028-8879-DC9AC3DE9B91}" dt="2022-12-18T14:52:50.451" v="1212" actId="1076"/>
        <pc:sldMkLst>
          <pc:docMk/>
          <pc:sldMk cId="1876798394" sldId="410"/>
        </pc:sldMkLst>
        <pc:spChg chg="mod">
          <ac:chgData name="Alexander Fruin" userId="aa44c12b-da04-4d58-993c-53aea818b490" providerId="ADAL" clId="{FDE97CB5-4F0B-4028-8879-DC9AC3DE9B91}" dt="2022-12-18T14:39:28.489" v="579" actId="20577"/>
          <ac:spMkLst>
            <pc:docMk/>
            <pc:sldMk cId="1876798394" sldId="410"/>
            <ac:spMk id="2" creationId="{6E50571A-42F8-5898-7F24-CA9BE35275C5}"/>
          </ac:spMkLst>
        </pc:spChg>
        <pc:spChg chg="add mod">
          <ac:chgData name="Alexander Fruin" userId="aa44c12b-da04-4d58-993c-53aea818b490" providerId="ADAL" clId="{FDE97CB5-4F0B-4028-8879-DC9AC3DE9B91}" dt="2022-12-18T14:52:50.451" v="1212" actId="1076"/>
          <ac:spMkLst>
            <pc:docMk/>
            <pc:sldMk cId="1876798394" sldId="410"/>
            <ac:spMk id="3" creationId="{D2124789-01F8-A091-703F-72E23C92103F}"/>
          </ac:spMkLst>
        </pc:spChg>
        <pc:spChg chg="add mod">
          <ac:chgData name="Alexander Fruin" userId="aa44c12b-da04-4d58-993c-53aea818b490" providerId="ADAL" clId="{FDE97CB5-4F0B-4028-8879-DC9AC3DE9B91}" dt="2022-12-18T14:52:50.451" v="1212" actId="1076"/>
          <ac:spMkLst>
            <pc:docMk/>
            <pc:sldMk cId="1876798394" sldId="410"/>
            <ac:spMk id="4" creationId="{23E5CFAE-0729-8FF4-7A33-4A32587BABBA}"/>
          </ac:spMkLst>
        </pc:spChg>
        <pc:spChg chg="add mod">
          <ac:chgData name="Alexander Fruin" userId="aa44c12b-da04-4d58-993c-53aea818b490" providerId="ADAL" clId="{FDE97CB5-4F0B-4028-8879-DC9AC3DE9B91}" dt="2022-12-18T14:52:50.451" v="1212" actId="1076"/>
          <ac:spMkLst>
            <pc:docMk/>
            <pc:sldMk cId="1876798394" sldId="410"/>
            <ac:spMk id="5" creationId="{EC96F193-3DB7-1FFE-D49F-F4595DD32F2C}"/>
          </ac:spMkLst>
        </pc:spChg>
        <pc:spChg chg="add mod">
          <ac:chgData name="Alexander Fruin" userId="aa44c12b-da04-4d58-993c-53aea818b490" providerId="ADAL" clId="{FDE97CB5-4F0B-4028-8879-DC9AC3DE9B91}" dt="2022-12-18T14:52:50.451" v="1212" actId="1076"/>
          <ac:spMkLst>
            <pc:docMk/>
            <pc:sldMk cId="1876798394" sldId="410"/>
            <ac:spMk id="8" creationId="{9DA584F2-D34B-99FC-6845-D3FCD8AFDB39}"/>
          </ac:spMkLst>
        </pc:spChg>
        <pc:spChg chg="add mod">
          <ac:chgData name="Alexander Fruin" userId="aa44c12b-da04-4d58-993c-53aea818b490" providerId="ADAL" clId="{FDE97CB5-4F0B-4028-8879-DC9AC3DE9B91}" dt="2022-12-18T14:52:50.451" v="1212" actId="1076"/>
          <ac:spMkLst>
            <pc:docMk/>
            <pc:sldMk cId="1876798394" sldId="410"/>
            <ac:spMk id="9" creationId="{860544F8-7550-CF0F-365D-927709A84620}"/>
          </ac:spMkLst>
        </pc:spChg>
        <pc:spChg chg="add mod">
          <ac:chgData name="Alexander Fruin" userId="aa44c12b-da04-4d58-993c-53aea818b490" providerId="ADAL" clId="{FDE97CB5-4F0B-4028-8879-DC9AC3DE9B91}" dt="2022-12-18T14:52:50.451" v="1212" actId="1076"/>
          <ac:spMkLst>
            <pc:docMk/>
            <pc:sldMk cId="1876798394" sldId="410"/>
            <ac:spMk id="10" creationId="{146DE089-A231-1557-3297-BE898979F26D}"/>
          </ac:spMkLst>
        </pc:spChg>
        <pc:spChg chg="add mod">
          <ac:chgData name="Alexander Fruin" userId="aa44c12b-da04-4d58-993c-53aea818b490" providerId="ADAL" clId="{FDE97CB5-4F0B-4028-8879-DC9AC3DE9B91}" dt="2022-12-18T14:52:50.451" v="1212" actId="1076"/>
          <ac:spMkLst>
            <pc:docMk/>
            <pc:sldMk cId="1876798394" sldId="410"/>
            <ac:spMk id="11" creationId="{17E2C527-3C2D-7E47-BE3F-BCC1FE54A15D}"/>
          </ac:spMkLst>
        </pc:spChg>
        <pc:spChg chg="add mod">
          <ac:chgData name="Alexander Fruin" userId="aa44c12b-da04-4d58-993c-53aea818b490" providerId="ADAL" clId="{FDE97CB5-4F0B-4028-8879-DC9AC3DE9B91}" dt="2022-12-18T14:52:50.451" v="1212" actId="1076"/>
          <ac:spMkLst>
            <pc:docMk/>
            <pc:sldMk cId="1876798394" sldId="410"/>
            <ac:spMk id="12" creationId="{30A59ABE-8C38-495B-B5DA-339880B30B16}"/>
          </ac:spMkLst>
        </pc:spChg>
        <pc:spChg chg="add mod">
          <ac:chgData name="Alexander Fruin" userId="aa44c12b-da04-4d58-993c-53aea818b490" providerId="ADAL" clId="{FDE97CB5-4F0B-4028-8879-DC9AC3DE9B91}" dt="2022-12-18T14:52:50.451" v="1212" actId="1076"/>
          <ac:spMkLst>
            <pc:docMk/>
            <pc:sldMk cId="1876798394" sldId="410"/>
            <ac:spMk id="13" creationId="{3A069310-B4EA-DDDE-6C80-0776CF4454F8}"/>
          </ac:spMkLst>
        </pc:spChg>
        <pc:spChg chg="add mod">
          <ac:chgData name="Alexander Fruin" userId="aa44c12b-da04-4d58-993c-53aea818b490" providerId="ADAL" clId="{FDE97CB5-4F0B-4028-8879-DC9AC3DE9B91}" dt="2022-12-18T14:52:50.451" v="1212" actId="1076"/>
          <ac:spMkLst>
            <pc:docMk/>
            <pc:sldMk cId="1876798394" sldId="410"/>
            <ac:spMk id="14" creationId="{354D0836-E126-80DA-CA59-9F0DA0D8A1AD}"/>
          </ac:spMkLst>
        </pc:spChg>
        <pc:spChg chg="add mod">
          <ac:chgData name="Alexander Fruin" userId="aa44c12b-da04-4d58-993c-53aea818b490" providerId="ADAL" clId="{FDE97CB5-4F0B-4028-8879-DC9AC3DE9B91}" dt="2022-12-18T14:52:50.451" v="1212" actId="1076"/>
          <ac:spMkLst>
            <pc:docMk/>
            <pc:sldMk cId="1876798394" sldId="410"/>
            <ac:spMk id="15" creationId="{753094F8-F2E8-DB03-7F3A-F45E321ADDBC}"/>
          </ac:spMkLst>
        </pc:spChg>
        <pc:picChg chg="del">
          <ac:chgData name="Alexander Fruin" userId="aa44c12b-da04-4d58-993c-53aea818b490" providerId="ADAL" clId="{FDE97CB5-4F0B-4028-8879-DC9AC3DE9B91}" dt="2022-12-18T14:52:04.875" v="1207" actId="478"/>
          <ac:picMkLst>
            <pc:docMk/>
            <pc:sldMk cId="1876798394" sldId="410"/>
            <ac:picMk id="6" creationId="{3A4DF7F0-2154-132E-CC97-06DF1727D08A}"/>
          </ac:picMkLst>
        </pc:picChg>
        <pc:picChg chg="mod">
          <ac:chgData name="Alexander Fruin" userId="aa44c12b-da04-4d58-993c-53aea818b490" providerId="ADAL" clId="{FDE97CB5-4F0B-4028-8879-DC9AC3DE9B91}" dt="2022-12-18T14:52:47.738" v="1210" actId="1076"/>
          <ac:picMkLst>
            <pc:docMk/>
            <pc:sldMk cId="1876798394" sldId="410"/>
            <ac:picMk id="7" creationId="{095172D8-1D9B-A2ED-6857-BF6D2A64BB88}"/>
          </ac:picMkLst>
        </pc:picChg>
      </pc:sldChg>
      <pc:sldChg chg="del">
        <pc:chgData name="Alexander Fruin" userId="aa44c12b-da04-4d58-993c-53aea818b490" providerId="ADAL" clId="{FDE97CB5-4F0B-4028-8879-DC9AC3DE9B91}" dt="2022-12-18T19:20:45.097" v="1472" actId="47"/>
        <pc:sldMkLst>
          <pc:docMk/>
          <pc:sldMk cId="1560652606" sldId="421"/>
        </pc:sldMkLst>
      </pc:sldChg>
      <pc:sldChg chg="del">
        <pc:chgData name="Alexander Fruin" userId="aa44c12b-da04-4d58-993c-53aea818b490" providerId="ADAL" clId="{FDE97CB5-4F0B-4028-8879-DC9AC3DE9B91}" dt="2022-12-18T19:20:48.104" v="1473" actId="47"/>
        <pc:sldMkLst>
          <pc:docMk/>
          <pc:sldMk cId="1973758961" sldId="422"/>
        </pc:sldMkLst>
      </pc:sldChg>
      <pc:sldChg chg="addSp delSp modSp del mod">
        <pc:chgData name="Alexander Fruin" userId="aa44c12b-da04-4d58-993c-53aea818b490" providerId="ADAL" clId="{FDE97CB5-4F0B-4028-8879-DC9AC3DE9B91}" dt="2022-12-18T14:52:58.490" v="1213" actId="47"/>
        <pc:sldMkLst>
          <pc:docMk/>
          <pc:sldMk cId="2072241327" sldId="4063"/>
        </pc:sldMkLst>
        <pc:spChg chg="add mod">
          <ac:chgData name="Alexander Fruin" userId="aa44c12b-da04-4d58-993c-53aea818b490" providerId="ADAL" clId="{FDE97CB5-4F0B-4028-8879-DC9AC3DE9B91}" dt="2022-12-18T14:50:41.387" v="1201" actId="1076"/>
          <ac:spMkLst>
            <pc:docMk/>
            <pc:sldMk cId="2072241327" sldId="4063"/>
            <ac:spMk id="4" creationId="{0033416B-304E-610D-DC6F-53BA47142BF3}"/>
          </ac:spMkLst>
        </pc:spChg>
        <pc:spChg chg="add mod">
          <ac:chgData name="Alexander Fruin" userId="aa44c12b-da04-4d58-993c-53aea818b490" providerId="ADAL" clId="{FDE97CB5-4F0B-4028-8879-DC9AC3DE9B91}" dt="2022-12-18T14:50:41.387" v="1201" actId="1076"/>
          <ac:spMkLst>
            <pc:docMk/>
            <pc:sldMk cId="2072241327" sldId="4063"/>
            <ac:spMk id="5" creationId="{EEB24244-FFCC-B653-3E44-FC726A9C9365}"/>
          </ac:spMkLst>
        </pc:spChg>
        <pc:spChg chg="add mod">
          <ac:chgData name="Alexander Fruin" userId="aa44c12b-da04-4d58-993c-53aea818b490" providerId="ADAL" clId="{FDE97CB5-4F0B-4028-8879-DC9AC3DE9B91}" dt="2022-12-18T14:50:59.552" v="1203" actId="1076"/>
          <ac:spMkLst>
            <pc:docMk/>
            <pc:sldMk cId="2072241327" sldId="4063"/>
            <ac:spMk id="6" creationId="{9DFE63FA-7D38-45D3-A758-3A334A040AF7}"/>
          </ac:spMkLst>
        </pc:spChg>
        <pc:spChg chg="add mod">
          <ac:chgData name="Alexander Fruin" userId="aa44c12b-da04-4d58-993c-53aea818b490" providerId="ADAL" clId="{FDE97CB5-4F0B-4028-8879-DC9AC3DE9B91}" dt="2022-12-18T14:50:59.552" v="1203" actId="1076"/>
          <ac:spMkLst>
            <pc:docMk/>
            <pc:sldMk cId="2072241327" sldId="4063"/>
            <ac:spMk id="7" creationId="{08D45969-1125-2F19-20F6-5947EC9D9A78}"/>
          </ac:spMkLst>
        </pc:spChg>
        <pc:spChg chg="mod">
          <ac:chgData name="Alexander Fruin" userId="aa44c12b-da04-4d58-993c-53aea818b490" providerId="ADAL" clId="{FDE97CB5-4F0B-4028-8879-DC9AC3DE9B91}" dt="2022-12-18T14:47:05.436" v="884" actId="1076"/>
          <ac:spMkLst>
            <pc:docMk/>
            <pc:sldMk cId="2072241327" sldId="4063"/>
            <ac:spMk id="10" creationId="{D93CF464-74E8-4441-903C-5641A9BA29E1}"/>
          </ac:spMkLst>
        </pc:spChg>
        <pc:spChg chg="del">
          <ac:chgData name="Alexander Fruin" userId="aa44c12b-da04-4d58-993c-53aea818b490" providerId="ADAL" clId="{FDE97CB5-4F0B-4028-8879-DC9AC3DE9B91}" dt="2022-12-18T14:42:23.048" v="582" actId="478"/>
          <ac:spMkLst>
            <pc:docMk/>
            <pc:sldMk cId="2072241327" sldId="4063"/>
            <ac:spMk id="11" creationId="{B80FAF77-B826-AC45-AF9F-74EA06F14450}"/>
          </ac:spMkLst>
        </pc:spChg>
        <pc:spChg chg="mod">
          <ac:chgData name="Alexander Fruin" userId="aa44c12b-da04-4d58-993c-53aea818b490" providerId="ADAL" clId="{FDE97CB5-4F0B-4028-8879-DC9AC3DE9B91}" dt="2022-12-18T14:51:32.544" v="1204" actId="207"/>
          <ac:spMkLst>
            <pc:docMk/>
            <pc:sldMk cId="2072241327" sldId="4063"/>
            <ac:spMk id="13" creationId="{D80113C2-572E-D74F-833A-41AC8884874B}"/>
          </ac:spMkLst>
        </pc:spChg>
        <pc:spChg chg="mod">
          <ac:chgData name="Alexander Fruin" userId="aa44c12b-da04-4d58-993c-53aea818b490" providerId="ADAL" clId="{FDE97CB5-4F0B-4028-8879-DC9AC3DE9B91}" dt="2022-12-18T14:51:37.405" v="1205" actId="207"/>
          <ac:spMkLst>
            <pc:docMk/>
            <pc:sldMk cId="2072241327" sldId="4063"/>
            <ac:spMk id="14" creationId="{EEC70E02-D4CC-5048-B1CF-E04378E4EDAC}"/>
          </ac:spMkLst>
        </pc:spChg>
        <pc:spChg chg="add del mod">
          <ac:chgData name="Alexander Fruin" userId="aa44c12b-da04-4d58-993c-53aea818b490" providerId="ADAL" clId="{FDE97CB5-4F0B-4028-8879-DC9AC3DE9B91}" dt="2022-12-18T14:50:59.552" v="1203" actId="1076"/>
          <ac:spMkLst>
            <pc:docMk/>
            <pc:sldMk cId="2072241327" sldId="4063"/>
            <ac:spMk id="24" creationId="{C4D08E32-9A10-8744-A079-71F59747FC2C}"/>
          </ac:spMkLst>
        </pc:spChg>
        <pc:spChg chg="mod">
          <ac:chgData name="Alexander Fruin" userId="aa44c12b-da04-4d58-993c-53aea818b490" providerId="ADAL" clId="{FDE97CB5-4F0B-4028-8879-DC9AC3DE9B91}" dt="2022-12-18T14:50:41.387" v="1201" actId="1076"/>
          <ac:spMkLst>
            <pc:docMk/>
            <pc:sldMk cId="2072241327" sldId="4063"/>
            <ac:spMk id="25" creationId="{E85A7C2D-0691-2A4A-B72F-2FD7B2A626C8}"/>
          </ac:spMkLst>
        </pc:spChg>
        <pc:spChg chg="del">
          <ac:chgData name="Alexander Fruin" userId="aa44c12b-da04-4d58-993c-53aea818b490" providerId="ADAL" clId="{FDE97CB5-4F0B-4028-8879-DC9AC3DE9B91}" dt="2022-12-18T14:42:29.062" v="584" actId="478"/>
          <ac:spMkLst>
            <pc:docMk/>
            <pc:sldMk cId="2072241327" sldId="4063"/>
            <ac:spMk id="27" creationId="{3CCD4DC0-63EE-0845-9B7B-505054301B3A}"/>
          </ac:spMkLst>
        </pc:spChg>
        <pc:spChg chg="del">
          <ac:chgData name="Alexander Fruin" userId="aa44c12b-da04-4d58-993c-53aea818b490" providerId="ADAL" clId="{FDE97CB5-4F0B-4028-8879-DC9AC3DE9B91}" dt="2022-12-18T14:42:33.232" v="585" actId="21"/>
          <ac:spMkLst>
            <pc:docMk/>
            <pc:sldMk cId="2072241327" sldId="4063"/>
            <ac:spMk id="28" creationId="{6C0B8CBE-D05C-3D4E-8E08-BCFC12A2EA5B}"/>
          </ac:spMkLst>
        </pc:spChg>
        <pc:spChg chg="del">
          <ac:chgData name="Alexander Fruin" userId="aa44c12b-da04-4d58-993c-53aea818b490" providerId="ADAL" clId="{FDE97CB5-4F0B-4028-8879-DC9AC3DE9B91}" dt="2022-12-18T14:42:24.380" v="583" actId="478"/>
          <ac:spMkLst>
            <pc:docMk/>
            <pc:sldMk cId="2072241327" sldId="4063"/>
            <ac:spMk id="30" creationId="{C97B35FB-A922-0246-85CF-ECAE5DE2BA37}"/>
          </ac:spMkLst>
        </pc:spChg>
        <pc:spChg chg="del">
          <ac:chgData name="Alexander Fruin" userId="aa44c12b-da04-4d58-993c-53aea818b490" providerId="ADAL" clId="{FDE97CB5-4F0B-4028-8879-DC9AC3DE9B91}" dt="2022-12-18T14:42:29.062" v="584" actId="478"/>
          <ac:spMkLst>
            <pc:docMk/>
            <pc:sldMk cId="2072241327" sldId="4063"/>
            <ac:spMk id="31" creationId="{43FDB785-851D-CC42-81A0-112490ACCC92}"/>
          </ac:spMkLst>
        </pc:spChg>
        <pc:spChg chg="del">
          <ac:chgData name="Alexander Fruin" userId="aa44c12b-da04-4d58-993c-53aea818b490" providerId="ADAL" clId="{FDE97CB5-4F0B-4028-8879-DC9AC3DE9B91}" dt="2022-12-18T14:42:33.232" v="585" actId="21"/>
          <ac:spMkLst>
            <pc:docMk/>
            <pc:sldMk cId="2072241327" sldId="4063"/>
            <ac:spMk id="32" creationId="{4823B2F6-14A4-F54A-B3C3-886B044B8E74}"/>
          </ac:spMkLst>
        </pc:spChg>
        <pc:spChg chg="mod">
          <ac:chgData name="Alexander Fruin" userId="aa44c12b-da04-4d58-993c-53aea818b490" providerId="ADAL" clId="{FDE97CB5-4F0B-4028-8879-DC9AC3DE9B91}" dt="2022-12-18T14:47:05.436" v="884" actId="1076"/>
          <ac:spMkLst>
            <pc:docMk/>
            <pc:sldMk cId="2072241327" sldId="4063"/>
            <ac:spMk id="33" creationId="{B8E8BACF-064F-6B4C-915E-7DEA552751AD}"/>
          </ac:spMkLst>
        </pc:spChg>
        <pc:spChg chg="mod">
          <ac:chgData name="Alexander Fruin" userId="aa44c12b-da04-4d58-993c-53aea818b490" providerId="ADAL" clId="{FDE97CB5-4F0B-4028-8879-DC9AC3DE9B91}" dt="2022-12-18T14:47:05.436" v="884" actId="1076"/>
          <ac:spMkLst>
            <pc:docMk/>
            <pc:sldMk cId="2072241327" sldId="4063"/>
            <ac:spMk id="34" creationId="{44705C5E-6C0B-8343-976B-915BEC8AA3F6}"/>
          </ac:spMkLst>
        </pc:spChg>
        <pc:spChg chg="del">
          <ac:chgData name="Alexander Fruin" userId="aa44c12b-da04-4d58-993c-53aea818b490" providerId="ADAL" clId="{FDE97CB5-4F0B-4028-8879-DC9AC3DE9B91}" dt="2022-12-18T14:42:37.456" v="586" actId="478"/>
          <ac:spMkLst>
            <pc:docMk/>
            <pc:sldMk cId="2072241327" sldId="4063"/>
            <ac:spMk id="36" creationId="{BB460E1C-45F4-314D-820D-9E852BEBA177}"/>
          </ac:spMkLst>
        </pc:spChg>
        <pc:spChg chg="del">
          <ac:chgData name="Alexander Fruin" userId="aa44c12b-da04-4d58-993c-53aea818b490" providerId="ADAL" clId="{FDE97CB5-4F0B-4028-8879-DC9AC3DE9B91}" dt="2022-12-18T14:47:15.797" v="885" actId="478"/>
          <ac:spMkLst>
            <pc:docMk/>
            <pc:sldMk cId="2072241327" sldId="4063"/>
            <ac:spMk id="38" creationId="{FE247306-41CF-8947-AE25-A38FA6848D36}"/>
          </ac:spMkLst>
        </pc:spChg>
        <pc:spChg chg="del">
          <ac:chgData name="Alexander Fruin" userId="aa44c12b-da04-4d58-993c-53aea818b490" providerId="ADAL" clId="{FDE97CB5-4F0B-4028-8879-DC9AC3DE9B91}" dt="2022-12-18T14:47:15.797" v="885" actId="478"/>
          <ac:spMkLst>
            <pc:docMk/>
            <pc:sldMk cId="2072241327" sldId="4063"/>
            <ac:spMk id="39" creationId="{503D7205-E901-EB44-8376-0E305F9D228C}"/>
          </ac:spMkLst>
        </pc:spChg>
        <pc:spChg chg="del">
          <ac:chgData name="Alexander Fruin" userId="aa44c12b-da04-4d58-993c-53aea818b490" providerId="ADAL" clId="{FDE97CB5-4F0B-4028-8879-DC9AC3DE9B91}" dt="2022-12-18T14:42:37.456" v="586" actId="478"/>
          <ac:spMkLst>
            <pc:docMk/>
            <pc:sldMk cId="2072241327" sldId="4063"/>
            <ac:spMk id="40" creationId="{CF06AF5F-C9D2-9049-8544-A06CDD635A0D}"/>
          </ac:spMkLst>
        </pc:spChg>
        <pc:spChg chg="del mod">
          <ac:chgData name="Alexander Fruin" userId="aa44c12b-da04-4d58-993c-53aea818b490" providerId="ADAL" clId="{FDE97CB5-4F0B-4028-8879-DC9AC3DE9B91}" dt="2022-12-18T14:49:03.415" v="976" actId="478"/>
          <ac:spMkLst>
            <pc:docMk/>
            <pc:sldMk cId="2072241327" sldId="4063"/>
            <ac:spMk id="42" creationId="{E78A4447-DF8F-B541-9D3A-ECF458128CF0}"/>
          </ac:spMkLst>
        </pc:spChg>
        <pc:spChg chg="del">
          <ac:chgData name="Alexander Fruin" userId="aa44c12b-da04-4d58-993c-53aea818b490" providerId="ADAL" clId="{FDE97CB5-4F0B-4028-8879-DC9AC3DE9B91}" dt="2022-12-18T14:49:13.073" v="979" actId="478"/>
          <ac:spMkLst>
            <pc:docMk/>
            <pc:sldMk cId="2072241327" sldId="4063"/>
            <ac:spMk id="43" creationId="{5F570237-A6DA-A84B-BE31-9FAEAE195D64}"/>
          </ac:spMkLst>
        </pc:spChg>
        <pc:spChg chg="del">
          <ac:chgData name="Alexander Fruin" userId="aa44c12b-da04-4d58-993c-53aea818b490" providerId="ADAL" clId="{FDE97CB5-4F0B-4028-8879-DC9AC3DE9B91}" dt="2022-12-18T14:42:37.456" v="586" actId="478"/>
          <ac:spMkLst>
            <pc:docMk/>
            <pc:sldMk cId="2072241327" sldId="4063"/>
            <ac:spMk id="44" creationId="{7D7369C3-B1A3-ED47-8DDB-15EA6C59C623}"/>
          </ac:spMkLst>
        </pc:spChg>
      </pc:sldChg>
      <pc:sldChg chg="add del">
        <pc:chgData name="Alexander Fruin" userId="aa44c12b-da04-4d58-993c-53aea818b490" providerId="ADAL" clId="{FDE97CB5-4F0B-4028-8879-DC9AC3DE9B91}" dt="2022-12-18T14:05:19.505" v="357" actId="47"/>
        <pc:sldMkLst>
          <pc:docMk/>
          <pc:sldMk cId="3680922859" sldId="4075"/>
        </pc:sldMkLst>
      </pc:sldChg>
      <pc:sldMasterChg chg="delSldLayout">
        <pc:chgData name="Alexander Fruin" userId="aa44c12b-da04-4d58-993c-53aea818b490" providerId="ADAL" clId="{FDE97CB5-4F0B-4028-8879-DC9AC3DE9B91}" dt="2022-12-18T14:52:58.490" v="1213" actId="47"/>
        <pc:sldMasterMkLst>
          <pc:docMk/>
          <pc:sldMasterMk cId="2656869661" sldId="2147483710"/>
        </pc:sldMasterMkLst>
        <pc:sldLayoutChg chg="del">
          <pc:chgData name="Alexander Fruin" userId="aa44c12b-da04-4d58-993c-53aea818b490" providerId="ADAL" clId="{FDE97CB5-4F0B-4028-8879-DC9AC3DE9B91}" dt="2022-12-18T14:05:19.505" v="357" actId="47"/>
          <pc:sldLayoutMkLst>
            <pc:docMk/>
            <pc:sldMasterMk cId="2656869661" sldId="2147483710"/>
            <pc:sldLayoutMk cId="2793955478" sldId="2147483767"/>
          </pc:sldLayoutMkLst>
        </pc:sldLayoutChg>
        <pc:sldLayoutChg chg="del">
          <pc:chgData name="Alexander Fruin" userId="aa44c12b-da04-4d58-993c-53aea818b490" providerId="ADAL" clId="{FDE97CB5-4F0B-4028-8879-DC9AC3DE9B91}" dt="2022-12-18T14:52:58.490" v="1213" actId="47"/>
          <pc:sldLayoutMkLst>
            <pc:docMk/>
            <pc:sldMasterMk cId="2656869661" sldId="2147483710"/>
            <pc:sldLayoutMk cId="4188902617" sldId="2147483767"/>
          </pc:sldLayoutMkLst>
        </pc:sldLayoutChg>
      </pc:sldMasterChg>
    </pc:docChg>
  </pc:docChgLst>
  <pc:docChgLst>
    <pc:chgData name="Lauren Costello Ekmekjian" userId="677a8de7-2bf6-449e-baa3-c2e1e482190e" providerId="ADAL" clId="{9C91E245-7738-4290-B62A-5711A2638B6D}"/>
    <pc:docChg chg="modSld">
      <pc:chgData name="Lauren Costello Ekmekjian" userId="677a8de7-2bf6-449e-baa3-c2e1e482190e" providerId="ADAL" clId="{9C91E245-7738-4290-B62A-5711A2638B6D}" dt="2022-12-21T21:33:26.381" v="13" actId="20577"/>
      <pc:docMkLst>
        <pc:docMk/>
      </pc:docMkLst>
      <pc:sldChg chg="modNotesTx">
        <pc:chgData name="Lauren Costello Ekmekjian" userId="677a8de7-2bf6-449e-baa3-c2e1e482190e" providerId="ADAL" clId="{9C91E245-7738-4290-B62A-5711A2638B6D}" dt="2022-12-21T21:02:53.920" v="12" actId="20577"/>
        <pc:sldMkLst>
          <pc:docMk/>
          <pc:sldMk cId="2205532422" sldId="348"/>
        </pc:sldMkLst>
      </pc:sldChg>
      <pc:sldChg chg="modSp">
        <pc:chgData name="Lauren Costello Ekmekjian" userId="677a8de7-2bf6-449e-baa3-c2e1e482190e" providerId="ADAL" clId="{9C91E245-7738-4290-B62A-5711A2638B6D}" dt="2022-12-21T17:29:47.923" v="0" actId="1076"/>
        <pc:sldMkLst>
          <pc:docMk/>
          <pc:sldMk cId="3019149157" sldId="357"/>
        </pc:sldMkLst>
        <pc:spChg chg="mod">
          <ac:chgData name="Lauren Costello Ekmekjian" userId="677a8de7-2bf6-449e-baa3-c2e1e482190e" providerId="ADAL" clId="{9C91E245-7738-4290-B62A-5711A2638B6D}" dt="2022-12-21T17:29:47.923" v="0" actId="1076"/>
          <ac:spMkLst>
            <pc:docMk/>
            <pc:sldMk cId="3019149157" sldId="357"/>
            <ac:spMk id="2" creationId="{03CF0819-BDC7-199A-3873-D55039DC43E8}"/>
          </ac:spMkLst>
        </pc:spChg>
        <pc:spChg chg="mod">
          <ac:chgData name="Lauren Costello Ekmekjian" userId="677a8de7-2bf6-449e-baa3-c2e1e482190e" providerId="ADAL" clId="{9C91E245-7738-4290-B62A-5711A2638B6D}" dt="2022-12-21T17:29:47.923" v="0" actId="1076"/>
          <ac:spMkLst>
            <pc:docMk/>
            <pc:sldMk cId="3019149157" sldId="357"/>
            <ac:spMk id="3" creationId="{C3F60634-455C-B8CB-32A0-EA0F80FBDC4E}"/>
          </ac:spMkLst>
        </pc:spChg>
        <pc:spChg chg="mod">
          <ac:chgData name="Lauren Costello Ekmekjian" userId="677a8de7-2bf6-449e-baa3-c2e1e482190e" providerId="ADAL" clId="{9C91E245-7738-4290-B62A-5711A2638B6D}" dt="2022-12-21T17:29:47.923" v="0" actId="1076"/>
          <ac:spMkLst>
            <pc:docMk/>
            <pc:sldMk cId="3019149157" sldId="357"/>
            <ac:spMk id="6" creationId="{913174E8-DFAA-564F-4967-E8EB05FE395C}"/>
          </ac:spMkLst>
        </pc:spChg>
        <pc:spChg chg="mod">
          <ac:chgData name="Lauren Costello Ekmekjian" userId="677a8de7-2bf6-449e-baa3-c2e1e482190e" providerId="ADAL" clId="{9C91E245-7738-4290-B62A-5711A2638B6D}" dt="2022-12-21T17:29:47.923" v="0" actId="1076"/>
          <ac:spMkLst>
            <pc:docMk/>
            <pc:sldMk cId="3019149157" sldId="357"/>
            <ac:spMk id="7" creationId="{E2B4D826-8628-5F75-F48F-8B02E04D7D53}"/>
          </ac:spMkLst>
        </pc:spChg>
        <pc:picChg chg="mod">
          <ac:chgData name="Lauren Costello Ekmekjian" userId="677a8de7-2bf6-449e-baa3-c2e1e482190e" providerId="ADAL" clId="{9C91E245-7738-4290-B62A-5711A2638B6D}" dt="2022-12-21T17:29:47.923" v="0" actId="1076"/>
          <ac:picMkLst>
            <pc:docMk/>
            <pc:sldMk cId="3019149157" sldId="357"/>
            <ac:picMk id="5" creationId="{7227E992-80D2-8F07-791F-2335A18CE546}"/>
          </ac:picMkLst>
        </pc:picChg>
        <pc:picChg chg="mod">
          <ac:chgData name="Lauren Costello Ekmekjian" userId="677a8de7-2bf6-449e-baa3-c2e1e482190e" providerId="ADAL" clId="{9C91E245-7738-4290-B62A-5711A2638B6D}" dt="2022-12-21T17:29:47.923" v="0" actId="1076"/>
          <ac:picMkLst>
            <pc:docMk/>
            <pc:sldMk cId="3019149157" sldId="357"/>
            <ac:picMk id="8" creationId="{AA01FDEE-C6F5-B094-D4F0-E552CF9B7033}"/>
          </ac:picMkLst>
        </pc:picChg>
      </pc:sldChg>
      <pc:sldChg chg="modSp mod">
        <pc:chgData name="Lauren Costello Ekmekjian" userId="677a8de7-2bf6-449e-baa3-c2e1e482190e" providerId="ADAL" clId="{9C91E245-7738-4290-B62A-5711A2638B6D}" dt="2022-12-21T21:33:26.381" v="13" actId="20577"/>
        <pc:sldMkLst>
          <pc:docMk/>
          <pc:sldMk cId="2392855284" sldId="371"/>
        </pc:sldMkLst>
        <pc:spChg chg="mod">
          <ac:chgData name="Lauren Costello Ekmekjian" userId="677a8de7-2bf6-449e-baa3-c2e1e482190e" providerId="ADAL" clId="{9C91E245-7738-4290-B62A-5711A2638B6D}" dt="2022-12-21T21:33:26.381" v="13" actId="20577"/>
          <ac:spMkLst>
            <pc:docMk/>
            <pc:sldMk cId="2392855284" sldId="371"/>
            <ac:spMk id="6" creationId="{86B51EF8-9B48-2F2A-FBF2-63C5FF9513B5}"/>
          </ac:spMkLst>
        </pc:spChg>
      </pc:sldChg>
      <pc:sldChg chg="modSp mod">
        <pc:chgData name="Lauren Costello Ekmekjian" userId="677a8de7-2bf6-449e-baa3-c2e1e482190e" providerId="ADAL" clId="{9C91E245-7738-4290-B62A-5711A2638B6D}" dt="2022-12-21T17:33:52.869" v="3" actId="12"/>
        <pc:sldMkLst>
          <pc:docMk/>
          <pc:sldMk cId="3102618333" sldId="389"/>
        </pc:sldMkLst>
        <pc:spChg chg="mod">
          <ac:chgData name="Lauren Costello Ekmekjian" userId="677a8de7-2bf6-449e-baa3-c2e1e482190e" providerId="ADAL" clId="{9C91E245-7738-4290-B62A-5711A2638B6D}" dt="2022-12-21T17:33:52.869" v="3" actId="12"/>
          <ac:spMkLst>
            <pc:docMk/>
            <pc:sldMk cId="3102618333" sldId="389"/>
            <ac:spMk id="3" creationId="{EF83A879-066D-78D5-A6B2-25EA5C1EE89B}"/>
          </ac:spMkLst>
        </pc:spChg>
      </pc:sldChg>
      <pc:sldChg chg="modSp mod">
        <pc:chgData name="Lauren Costello Ekmekjian" userId="677a8de7-2bf6-449e-baa3-c2e1e482190e" providerId="ADAL" clId="{9C91E245-7738-4290-B62A-5711A2638B6D}" dt="2022-12-21T17:34:51.797" v="11" actId="2062"/>
        <pc:sldMkLst>
          <pc:docMk/>
          <pc:sldMk cId="2367610771" sldId="404"/>
        </pc:sldMkLst>
        <pc:spChg chg="mod">
          <ac:chgData name="Lauren Costello Ekmekjian" userId="677a8de7-2bf6-449e-baa3-c2e1e482190e" providerId="ADAL" clId="{9C91E245-7738-4290-B62A-5711A2638B6D}" dt="2022-12-21T17:34:13.970" v="7" actId="20577"/>
          <ac:spMkLst>
            <pc:docMk/>
            <pc:sldMk cId="2367610771" sldId="404"/>
            <ac:spMk id="3" creationId="{FCBF4386-656E-AB63-AA9F-F0721FC4B3E7}"/>
          </ac:spMkLst>
        </pc:spChg>
        <pc:graphicFrameChg chg="mod modGraphic">
          <ac:chgData name="Lauren Costello Ekmekjian" userId="677a8de7-2bf6-449e-baa3-c2e1e482190e" providerId="ADAL" clId="{9C91E245-7738-4290-B62A-5711A2638B6D}" dt="2022-12-21T17:34:51.797" v="11" actId="2062"/>
          <ac:graphicFrameMkLst>
            <pc:docMk/>
            <pc:sldMk cId="2367610771" sldId="404"/>
            <ac:graphicFrameMk id="2" creationId="{55CB8E52-BAA3-A12D-FDD5-918F4D2DC1DF}"/>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489B7C-6CD7-48D7-AF5A-5F691EBC60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5CD691-1FEF-4C8E-B2C0-FDE3F0BA47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66FA55-ADFF-4EE9-87A8-07B135219FD6}" type="datetimeFigureOut">
              <a:rPr lang="en-US" smtClean="0"/>
              <a:t>12/21/2022</a:t>
            </a:fld>
            <a:endParaRPr lang="en-US"/>
          </a:p>
        </p:txBody>
      </p:sp>
      <p:sp>
        <p:nvSpPr>
          <p:cNvPr id="4" name="Footer Placeholder 3">
            <a:extLst>
              <a:ext uri="{FF2B5EF4-FFF2-40B4-BE49-F238E27FC236}">
                <a16:creationId xmlns:a16="http://schemas.microsoft.com/office/drawing/2014/main" id="{D9E19767-F9FB-44F6-AB98-5DC65DEEAF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D46DA6-6882-4C10-A1A4-D6A9C60042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AA8E43-AF4C-4A0A-AF16-336CDE017ED1}" type="slidenum">
              <a:rPr lang="en-US" smtClean="0"/>
              <a:t>‹#›</a:t>
            </a:fld>
            <a:endParaRPr lang="en-US"/>
          </a:p>
        </p:txBody>
      </p:sp>
    </p:spTree>
    <p:extLst>
      <p:ext uri="{BB962C8B-B14F-4D97-AF65-F5344CB8AC3E}">
        <p14:creationId xmlns:p14="http://schemas.microsoft.com/office/powerpoint/2010/main" val="949420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B7E48-D8F3-43CB-8D87-1F8B09CA0029}" type="datetimeFigureOut">
              <a:rPr lang="en-US" smtClean="0"/>
              <a:t>12/21/2022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EF2C2E-9B95-4A84-B8A6-83B5B80E9BCE}" type="slidenum">
              <a:rPr lang="en-US" smtClean="0"/>
              <a:t>‹#›</a:t>
            </a:fld>
            <a:endParaRPr lang="en-US"/>
          </a:p>
        </p:txBody>
      </p:sp>
    </p:spTree>
    <p:extLst>
      <p:ext uri="{BB962C8B-B14F-4D97-AF65-F5344CB8AC3E}">
        <p14:creationId xmlns:p14="http://schemas.microsoft.com/office/powerpoint/2010/main" val="3815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1</a:t>
            </a:fld>
            <a:endParaRPr lang="en-US"/>
          </a:p>
        </p:txBody>
      </p:sp>
    </p:spTree>
    <p:extLst>
      <p:ext uri="{BB962C8B-B14F-4D97-AF65-F5344CB8AC3E}">
        <p14:creationId xmlns:p14="http://schemas.microsoft.com/office/powerpoint/2010/main" val="364759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3</a:t>
            </a:fld>
            <a:endParaRPr lang="en-US"/>
          </a:p>
        </p:txBody>
      </p:sp>
    </p:spTree>
    <p:extLst>
      <p:ext uri="{BB962C8B-B14F-4D97-AF65-F5344CB8AC3E}">
        <p14:creationId xmlns:p14="http://schemas.microsoft.com/office/powerpoint/2010/main" val="517524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pop of color is great for dividing up sections of your presentation.</a:t>
            </a:r>
          </a:p>
        </p:txBody>
      </p:sp>
      <p:sp>
        <p:nvSpPr>
          <p:cNvPr id="4" name="Slide Number Placeholder 3"/>
          <p:cNvSpPr>
            <a:spLocks noGrp="1"/>
          </p:cNvSpPr>
          <p:nvPr>
            <p:ph type="sldNum" sz="quarter" idx="5"/>
          </p:nvPr>
        </p:nvSpPr>
        <p:spPr/>
        <p:txBody>
          <a:bodyPr/>
          <a:lstStyle/>
          <a:p>
            <a:fld id="{E1EF2C2E-9B95-4A84-B8A6-83B5B80E9BCE}" type="slidenum">
              <a:rPr lang="en-US" smtClean="0"/>
              <a:t>6</a:t>
            </a:fld>
            <a:endParaRPr lang="en-US"/>
          </a:p>
        </p:txBody>
      </p:sp>
    </p:spTree>
    <p:extLst>
      <p:ext uri="{BB962C8B-B14F-4D97-AF65-F5344CB8AC3E}">
        <p14:creationId xmlns:p14="http://schemas.microsoft.com/office/powerpoint/2010/main" val="70653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10</a:t>
            </a:fld>
            <a:endParaRPr lang="en-US"/>
          </a:p>
        </p:txBody>
      </p:sp>
    </p:spTree>
    <p:extLst>
      <p:ext uri="{BB962C8B-B14F-4D97-AF65-F5344CB8AC3E}">
        <p14:creationId xmlns:p14="http://schemas.microsoft.com/office/powerpoint/2010/main" val="7654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EF2C2E-9B95-4A84-B8A6-83B5B80E9BCE}" type="slidenum">
              <a:rPr lang="en-US" smtClean="0"/>
              <a:t>13</a:t>
            </a:fld>
            <a:endParaRPr lang="en-US"/>
          </a:p>
        </p:txBody>
      </p:sp>
    </p:spTree>
    <p:extLst>
      <p:ext uri="{BB962C8B-B14F-4D97-AF65-F5344CB8AC3E}">
        <p14:creationId xmlns:p14="http://schemas.microsoft.com/office/powerpoint/2010/main" val="2468549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pic>
        <p:nvPicPr>
          <p:cNvPr id="3" name="Picture 2" descr="A picture containing shoji&#10;&#10;Description automatically generated">
            <a:extLst>
              <a:ext uri="{FF2B5EF4-FFF2-40B4-BE49-F238E27FC236}">
                <a16:creationId xmlns:a16="http://schemas.microsoft.com/office/drawing/2014/main" id="{2A193482-F7C2-BD96-6BDC-9318D467F5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21351" cy="6850467"/>
          </a:xfrm>
          <a:prstGeom prst="rect">
            <a:avLst/>
          </a:prstGeom>
        </p:spPr>
      </p:pic>
    </p:spTree>
    <p:extLst>
      <p:ext uri="{BB962C8B-B14F-4D97-AF65-F5344CB8AC3E}">
        <p14:creationId xmlns:p14="http://schemas.microsoft.com/office/powerpoint/2010/main" val="241315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ers 1">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665340" y="5052168"/>
            <a:ext cx="2305051" cy="891432"/>
          </a:xfrm>
          <a:prstGeom prst="rect">
            <a:avLst/>
          </a:prstGeom>
        </p:spPr>
        <p:txBody>
          <a:bodyPr>
            <a:normAutofit/>
          </a:bodyPr>
          <a:lstStyle>
            <a:lvl1pPr marL="0" indent="0" algn="ctr">
              <a:lnSpc>
                <a:spcPct val="100000"/>
              </a:lnSpc>
              <a:buNone/>
              <a:defRPr sz="1800" b="0" i="0" spc="13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665340"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457200"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4974103"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4974103"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4765963"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221609"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221609" y="461232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9013469" y="1564325"/>
            <a:ext cx="2721331" cy="2721331"/>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5" name="Oval 14">
            <a:extLst>
              <a:ext uri="{FF2B5EF4-FFF2-40B4-BE49-F238E27FC236}">
                <a16:creationId xmlns:a16="http://schemas.microsoft.com/office/drawing/2014/main" id="{B7E80172-1ECD-0E40-EBF6-C39D03B26FFF}"/>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4">
            <a:extLst>
              <a:ext uri="{FF2B5EF4-FFF2-40B4-BE49-F238E27FC236}">
                <a16:creationId xmlns:a16="http://schemas.microsoft.com/office/drawing/2014/main" id="{C6C286AB-BCA7-0599-E903-7F500448A5A1}"/>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7" name="TextBox 16">
            <a:extLst>
              <a:ext uri="{FF2B5EF4-FFF2-40B4-BE49-F238E27FC236}">
                <a16:creationId xmlns:a16="http://schemas.microsoft.com/office/drawing/2014/main" id="{A0C93BEA-0AE0-0DB6-BBD0-0CA7B605601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511441016"/>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6BE37D-5997-6317-BA85-5AC880CC3C6A}"/>
              </a:ext>
            </a:extLst>
          </p:cNvPr>
          <p:cNvSpPr/>
          <p:nvPr userDrawn="1"/>
        </p:nvSpPr>
        <p:spPr>
          <a:xfrm>
            <a:off x="4617720" y="2993390"/>
            <a:ext cx="2956560" cy="341376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2AB7EE-6515-7C43-20B5-0ADF0BFE6718}"/>
              </a:ext>
            </a:extLst>
          </p:cNvPr>
          <p:cNvSpPr/>
          <p:nvPr userDrawn="1"/>
        </p:nvSpPr>
        <p:spPr>
          <a:xfrm>
            <a:off x="8791276" y="2993390"/>
            <a:ext cx="2956560" cy="3413760"/>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CB19B4-F108-ACD2-D0CD-FBD621FB0E1F}"/>
              </a:ext>
            </a:extLst>
          </p:cNvPr>
          <p:cNvSpPr/>
          <p:nvPr userDrawn="1"/>
        </p:nvSpPr>
        <p:spPr>
          <a:xfrm>
            <a:off x="450850" y="2993390"/>
            <a:ext cx="2956560" cy="341376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776605" y="5058518"/>
            <a:ext cx="2305051" cy="891432"/>
          </a:xfrm>
          <a:prstGeom prst="rect">
            <a:avLst/>
          </a:prstGeom>
        </p:spPr>
        <p:txBody>
          <a:bodyPr>
            <a:normAutofit/>
          </a:bodyPr>
          <a:lstStyle>
            <a:lvl1pPr marL="0" indent="0" algn="ctr">
              <a:lnSpc>
                <a:spcPct val="100000"/>
              </a:lnSpc>
              <a:buNone/>
              <a:defRPr sz="1800" b="0" i="0" spc="130" baseline="0">
                <a:solidFill>
                  <a:schemeClr val="bg1"/>
                </a:solidFill>
                <a:latin typeface="Karla Medium"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776605" y="4618673"/>
            <a:ext cx="2305051" cy="425915"/>
          </a:xfrm>
          <a:prstGeom prst="rect">
            <a:avLst/>
          </a:prstGeom>
        </p:spPr>
        <p:txBody>
          <a:bodyPr>
            <a:normAutofit/>
          </a:bodyPr>
          <a:lstStyle>
            <a:lvl1pPr marL="0" indent="0" algn="ctr">
              <a:lnSpc>
                <a:spcPct val="100000"/>
              </a:lnSpc>
              <a:buNone/>
              <a:defRPr sz="18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737713"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4943475" y="5062107"/>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4943475" y="4622262"/>
            <a:ext cx="2305051" cy="425915"/>
          </a:xfrm>
          <a:prstGeom prst="rect">
            <a:avLst/>
          </a:prstGeom>
        </p:spPr>
        <p:txBody>
          <a:bodyPr>
            <a:normAutofit/>
          </a:bodyPr>
          <a:lstStyle>
            <a:lvl1pPr marL="0" indent="0" algn="ctr">
              <a:lnSpc>
                <a:spcPct val="100000"/>
              </a:lnSpc>
              <a:buNone/>
              <a:defRPr lang="en-US" sz="1800" b="1" kern="1200" spc="20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FIRST LAST</a:t>
            </a:r>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4904583"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117031" y="505216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117031" y="4612323"/>
            <a:ext cx="2305051" cy="425915"/>
          </a:xfrm>
          <a:prstGeom prst="rect">
            <a:avLst/>
          </a:prstGeom>
        </p:spPr>
        <p:txBody>
          <a:bodyPr>
            <a:normAutofit/>
          </a:bodyPr>
          <a:lstStyle>
            <a:lvl1pPr marL="0" indent="0" algn="ctr">
              <a:lnSpc>
                <a:spcPct val="100000"/>
              </a:lnSpc>
              <a:buNone/>
              <a:defRPr lang="en-US" sz="1800" b="1" kern="1200" spc="200" baseline="0" dirty="0">
                <a:solidFill>
                  <a:schemeClr val="bg1"/>
                </a:solidFill>
                <a:latin typeface="Karla Medium"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9078139" y="1806699"/>
            <a:ext cx="2382835" cy="238283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9" name="Oval 18">
            <a:extLst>
              <a:ext uri="{FF2B5EF4-FFF2-40B4-BE49-F238E27FC236}">
                <a16:creationId xmlns:a16="http://schemas.microsoft.com/office/drawing/2014/main" id="{C2D1B90B-E908-0DDD-E23B-F35698EC7DC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9BCA6631-E476-3FAA-F767-34710E96B3DD}"/>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3" name="TextBox 22">
            <a:extLst>
              <a:ext uri="{FF2B5EF4-FFF2-40B4-BE49-F238E27FC236}">
                <a16:creationId xmlns:a16="http://schemas.microsoft.com/office/drawing/2014/main" id="{9A473597-DE65-14EA-EC6C-4677FE727A3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857874063"/>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3">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9" name="Oval 18">
            <a:extLst>
              <a:ext uri="{FF2B5EF4-FFF2-40B4-BE49-F238E27FC236}">
                <a16:creationId xmlns:a16="http://schemas.microsoft.com/office/drawing/2014/main" id="{C2D1B90B-E908-0DDD-E23B-F35698EC7DC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9BCA6631-E476-3FAA-F767-34710E96B3DD}"/>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3" name="TextBox 22">
            <a:extLst>
              <a:ext uri="{FF2B5EF4-FFF2-40B4-BE49-F238E27FC236}">
                <a16:creationId xmlns:a16="http://schemas.microsoft.com/office/drawing/2014/main" id="{9A473597-DE65-14EA-EC6C-4677FE727A3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
        <p:nvSpPr>
          <p:cNvPr id="30" name="Rectangle 29">
            <a:extLst>
              <a:ext uri="{FF2B5EF4-FFF2-40B4-BE49-F238E27FC236}">
                <a16:creationId xmlns:a16="http://schemas.microsoft.com/office/drawing/2014/main" id="{4173BE95-48F6-1DA2-7D12-7E151F91F736}"/>
              </a:ext>
            </a:extLst>
          </p:cNvPr>
          <p:cNvSpPr/>
          <p:nvPr/>
        </p:nvSpPr>
        <p:spPr>
          <a:xfrm>
            <a:off x="453360" y="1989119"/>
            <a:ext cx="2305050" cy="169146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BDE0BAB3-B777-72E6-23E7-FE23FBB5CA40}"/>
              </a:ext>
            </a:extLst>
          </p:cNvPr>
          <p:cNvGrpSpPr/>
          <p:nvPr userDrawn="1"/>
        </p:nvGrpSpPr>
        <p:grpSpPr>
          <a:xfrm>
            <a:off x="3448392" y="1989119"/>
            <a:ext cx="2305051" cy="1691460"/>
            <a:chOff x="457200" y="1989119"/>
            <a:chExt cx="2305051" cy="1691460"/>
          </a:xfrm>
        </p:grpSpPr>
        <p:sp>
          <p:nvSpPr>
            <p:cNvPr id="35" name="Rectangle 34">
              <a:extLst>
                <a:ext uri="{FF2B5EF4-FFF2-40B4-BE49-F238E27FC236}">
                  <a16:creationId xmlns:a16="http://schemas.microsoft.com/office/drawing/2014/main" id="{97A107B2-D517-1125-4DBC-1FA7E6FBBE36}"/>
                </a:ext>
              </a:extLst>
            </p:cNvPr>
            <p:cNvSpPr/>
            <p:nvPr/>
          </p:nvSpPr>
          <p:spPr>
            <a:xfrm>
              <a:off x="457200" y="1989119"/>
              <a:ext cx="2305050" cy="169146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1">
              <a:extLst>
                <a:ext uri="{FF2B5EF4-FFF2-40B4-BE49-F238E27FC236}">
                  <a16:creationId xmlns:a16="http://schemas.microsoft.com/office/drawing/2014/main" id="{E3115CF8-AEB8-770F-2A93-3D8A0139B57C}"/>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Vice President | T5</a:t>
              </a:r>
            </a:p>
          </p:txBody>
        </p:sp>
        <p:sp>
          <p:nvSpPr>
            <p:cNvPr id="37" name="Text Placeholder 2">
              <a:extLst>
                <a:ext uri="{FF2B5EF4-FFF2-40B4-BE49-F238E27FC236}">
                  <a16:creationId xmlns:a16="http://schemas.microsoft.com/office/drawing/2014/main" id="{457806EB-831E-ECF5-3239-00ACE837123D}"/>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MAUREEN KEEFE</a:t>
              </a:r>
            </a:p>
          </p:txBody>
        </p:sp>
      </p:grpSp>
      <p:grpSp>
        <p:nvGrpSpPr>
          <p:cNvPr id="39" name="Group 38">
            <a:extLst>
              <a:ext uri="{FF2B5EF4-FFF2-40B4-BE49-F238E27FC236}">
                <a16:creationId xmlns:a16="http://schemas.microsoft.com/office/drawing/2014/main" id="{F610E0AD-EA89-B7C8-5575-A6E2B20637DC}"/>
              </a:ext>
            </a:extLst>
          </p:cNvPr>
          <p:cNvGrpSpPr/>
          <p:nvPr userDrawn="1"/>
        </p:nvGrpSpPr>
        <p:grpSpPr>
          <a:xfrm>
            <a:off x="6438259" y="1989119"/>
            <a:ext cx="2305051" cy="1691460"/>
            <a:chOff x="457200" y="1989119"/>
            <a:chExt cx="2305051" cy="1691460"/>
          </a:xfrm>
        </p:grpSpPr>
        <p:sp>
          <p:nvSpPr>
            <p:cNvPr id="40" name="Rectangle 39">
              <a:extLst>
                <a:ext uri="{FF2B5EF4-FFF2-40B4-BE49-F238E27FC236}">
                  <a16:creationId xmlns:a16="http://schemas.microsoft.com/office/drawing/2014/main" id="{604C411F-0A21-CB6F-B9F8-DDEB270F9C7F}"/>
                </a:ext>
              </a:extLst>
            </p:cNvPr>
            <p:cNvSpPr/>
            <p:nvPr/>
          </p:nvSpPr>
          <p:spPr>
            <a:xfrm>
              <a:off x="457200" y="1989119"/>
              <a:ext cx="2305050" cy="1691460"/>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1">
              <a:extLst>
                <a:ext uri="{FF2B5EF4-FFF2-40B4-BE49-F238E27FC236}">
                  <a16:creationId xmlns:a16="http://schemas.microsoft.com/office/drawing/2014/main" id="{5648D1BE-4DC2-C53F-78FB-F84FA2F3243B}"/>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Senior Director, Business Dev. &amp; Marketing | T6</a:t>
              </a:r>
            </a:p>
          </p:txBody>
        </p:sp>
        <p:sp>
          <p:nvSpPr>
            <p:cNvPr id="42" name="Text Placeholder 2">
              <a:extLst>
                <a:ext uri="{FF2B5EF4-FFF2-40B4-BE49-F238E27FC236}">
                  <a16:creationId xmlns:a16="http://schemas.microsoft.com/office/drawing/2014/main" id="{D961E6A0-BD13-3EFF-9217-613D52AEC3C8}"/>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KATIE KRUSE</a:t>
              </a:r>
            </a:p>
          </p:txBody>
        </p:sp>
      </p:grpSp>
      <p:grpSp>
        <p:nvGrpSpPr>
          <p:cNvPr id="44" name="Group 43">
            <a:extLst>
              <a:ext uri="{FF2B5EF4-FFF2-40B4-BE49-F238E27FC236}">
                <a16:creationId xmlns:a16="http://schemas.microsoft.com/office/drawing/2014/main" id="{BD533C2E-577B-9C22-E60E-AD564DF97AA2}"/>
              </a:ext>
            </a:extLst>
          </p:cNvPr>
          <p:cNvGrpSpPr/>
          <p:nvPr userDrawn="1"/>
        </p:nvGrpSpPr>
        <p:grpSpPr>
          <a:xfrm>
            <a:off x="9437428" y="1989119"/>
            <a:ext cx="2305051" cy="1691460"/>
            <a:chOff x="457200" y="1989119"/>
            <a:chExt cx="2305051" cy="1691460"/>
          </a:xfrm>
        </p:grpSpPr>
        <p:sp>
          <p:nvSpPr>
            <p:cNvPr id="45" name="Rectangle 44">
              <a:extLst>
                <a:ext uri="{FF2B5EF4-FFF2-40B4-BE49-F238E27FC236}">
                  <a16:creationId xmlns:a16="http://schemas.microsoft.com/office/drawing/2014/main" id="{5FF7AEE4-9F97-FAA6-0602-17A6F6AE24F6}"/>
                </a:ext>
              </a:extLst>
            </p:cNvPr>
            <p:cNvSpPr/>
            <p:nvPr/>
          </p:nvSpPr>
          <p:spPr>
            <a:xfrm>
              <a:off x="457200" y="1989119"/>
              <a:ext cx="2305050" cy="1691460"/>
            </a:xfrm>
            <a:prstGeom prst="rect">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
              <a:extLst>
                <a:ext uri="{FF2B5EF4-FFF2-40B4-BE49-F238E27FC236}">
                  <a16:creationId xmlns:a16="http://schemas.microsoft.com/office/drawing/2014/main" id="{D4A86D10-1C44-54D8-8EBA-3ACB7EE5FE23}"/>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Senior Director | T6</a:t>
              </a:r>
            </a:p>
          </p:txBody>
        </p:sp>
        <p:sp>
          <p:nvSpPr>
            <p:cNvPr id="47" name="Text Placeholder 2">
              <a:extLst>
                <a:ext uri="{FF2B5EF4-FFF2-40B4-BE49-F238E27FC236}">
                  <a16:creationId xmlns:a16="http://schemas.microsoft.com/office/drawing/2014/main" id="{0E4EF7FC-E7C2-B42C-9FFD-36FD4CBB904C}"/>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COURTNEY LABETTI</a:t>
              </a:r>
            </a:p>
          </p:txBody>
        </p:sp>
      </p:grpSp>
      <p:grpSp>
        <p:nvGrpSpPr>
          <p:cNvPr id="49" name="Group 48">
            <a:extLst>
              <a:ext uri="{FF2B5EF4-FFF2-40B4-BE49-F238E27FC236}">
                <a16:creationId xmlns:a16="http://schemas.microsoft.com/office/drawing/2014/main" id="{CBBC5ADF-2DAF-ACB7-8C1F-F28DA607BB98}"/>
              </a:ext>
            </a:extLst>
          </p:cNvPr>
          <p:cNvGrpSpPr/>
          <p:nvPr userDrawn="1"/>
        </p:nvGrpSpPr>
        <p:grpSpPr>
          <a:xfrm>
            <a:off x="1965960" y="4721154"/>
            <a:ext cx="2305051" cy="1691460"/>
            <a:chOff x="457200" y="1989119"/>
            <a:chExt cx="2305051" cy="1691460"/>
          </a:xfrm>
        </p:grpSpPr>
        <p:sp>
          <p:nvSpPr>
            <p:cNvPr id="50" name="Rectangle 49">
              <a:extLst>
                <a:ext uri="{FF2B5EF4-FFF2-40B4-BE49-F238E27FC236}">
                  <a16:creationId xmlns:a16="http://schemas.microsoft.com/office/drawing/2014/main" id="{D25C5309-B321-CCE2-A1A4-CB563110D6CD}"/>
                </a:ext>
              </a:extLst>
            </p:cNvPr>
            <p:cNvSpPr/>
            <p:nvPr/>
          </p:nvSpPr>
          <p:spPr>
            <a:xfrm>
              <a:off x="457200" y="1989119"/>
              <a:ext cx="2305050" cy="169146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
              <a:extLst>
                <a:ext uri="{FF2B5EF4-FFF2-40B4-BE49-F238E27FC236}">
                  <a16:creationId xmlns:a16="http://schemas.microsoft.com/office/drawing/2014/main" id="{0B1358AE-A36C-5B45-B591-8A31D2400C6D}"/>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Senior Vice President | T5</a:t>
              </a:r>
            </a:p>
          </p:txBody>
        </p:sp>
        <p:sp>
          <p:nvSpPr>
            <p:cNvPr id="54" name="Text Placeholder 2">
              <a:extLst>
                <a:ext uri="{FF2B5EF4-FFF2-40B4-BE49-F238E27FC236}">
                  <a16:creationId xmlns:a16="http://schemas.microsoft.com/office/drawing/2014/main" id="{47F7D7BF-A781-1931-7F9C-E481B28B0937}"/>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CHRISTINA MATHIS</a:t>
              </a:r>
            </a:p>
          </p:txBody>
        </p:sp>
      </p:grpSp>
      <p:grpSp>
        <p:nvGrpSpPr>
          <p:cNvPr id="56" name="Group 55">
            <a:extLst>
              <a:ext uri="{FF2B5EF4-FFF2-40B4-BE49-F238E27FC236}">
                <a16:creationId xmlns:a16="http://schemas.microsoft.com/office/drawing/2014/main" id="{952248A8-CD6B-4BD0-761A-470697C30172}"/>
              </a:ext>
            </a:extLst>
          </p:cNvPr>
          <p:cNvGrpSpPr/>
          <p:nvPr userDrawn="1"/>
        </p:nvGrpSpPr>
        <p:grpSpPr>
          <a:xfrm>
            <a:off x="4959369" y="4721154"/>
            <a:ext cx="2305051" cy="1691460"/>
            <a:chOff x="457200" y="1989119"/>
            <a:chExt cx="2305051" cy="1691460"/>
          </a:xfrm>
        </p:grpSpPr>
        <p:sp>
          <p:nvSpPr>
            <p:cNvPr id="57" name="Rectangle 56">
              <a:extLst>
                <a:ext uri="{FF2B5EF4-FFF2-40B4-BE49-F238E27FC236}">
                  <a16:creationId xmlns:a16="http://schemas.microsoft.com/office/drawing/2014/main" id="{BC2E384F-D21E-D28C-D9F4-6EF7BEECDC7D}"/>
                </a:ext>
              </a:extLst>
            </p:cNvPr>
            <p:cNvSpPr/>
            <p:nvPr/>
          </p:nvSpPr>
          <p:spPr>
            <a:xfrm>
              <a:off x="457200" y="1989119"/>
              <a:ext cx="2305050" cy="169146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8E92"/>
                </a:solidFill>
              </a:endParaRPr>
            </a:p>
          </p:txBody>
        </p:sp>
        <p:sp>
          <p:nvSpPr>
            <p:cNvPr id="58" name="Text Placeholder 1">
              <a:extLst>
                <a:ext uri="{FF2B5EF4-FFF2-40B4-BE49-F238E27FC236}">
                  <a16:creationId xmlns:a16="http://schemas.microsoft.com/office/drawing/2014/main" id="{FADB3F1E-C53F-F71E-51B2-DC7D6919307A}"/>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Creative Design Manager</a:t>
              </a:r>
            </a:p>
          </p:txBody>
        </p:sp>
        <p:sp>
          <p:nvSpPr>
            <p:cNvPr id="59" name="Text Placeholder 2">
              <a:extLst>
                <a:ext uri="{FF2B5EF4-FFF2-40B4-BE49-F238E27FC236}">
                  <a16:creationId xmlns:a16="http://schemas.microsoft.com/office/drawing/2014/main" id="{4ED48DAA-8B2F-C4A3-CCAF-2E88A7205876}"/>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CAROLINE BUSHMAN</a:t>
              </a:r>
            </a:p>
          </p:txBody>
        </p:sp>
      </p:grpSp>
      <p:grpSp>
        <p:nvGrpSpPr>
          <p:cNvPr id="61" name="Group 60">
            <a:extLst>
              <a:ext uri="{FF2B5EF4-FFF2-40B4-BE49-F238E27FC236}">
                <a16:creationId xmlns:a16="http://schemas.microsoft.com/office/drawing/2014/main" id="{6D9DD82E-9E04-9738-3DCE-EE2A5E727809}"/>
              </a:ext>
            </a:extLst>
          </p:cNvPr>
          <p:cNvGrpSpPr/>
          <p:nvPr userDrawn="1"/>
        </p:nvGrpSpPr>
        <p:grpSpPr>
          <a:xfrm>
            <a:off x="7952778" y="4721154"/>
            <a:ext cx="2305051" cy="1691460"/>
            <a:chOff x="457200" y="1989119"/>
            <a:chExt cx="2305051" cy="1691460"/>
          </a:xfrm>
        </p:grpSpPr>
        <p:sp>
          <p:nvSpPr>
            <p:cNvPr id="62" name="Rectangle 61">
              <a:extLst>
                <a:ext uri="{FF2B5EF4-FFF2-40B4-BE49-F238E27FC236}">
                  <a16:creationId xmlns:a16="http://schemas.microsoft.com/office/drawing/2014/main" id="{403145B5-9A53-9D7D-79C4-F86ED8A4898E}"/>
                </a:ext>
              </a:extLst>
            </p:cNvPr>
            <p:cNvSpPr/>
            <p:nvPr/>
          </p:nvSpPr>
          <p:spPr>
            <a:xfrm>
              <a:off x="457200" y="1989119"/>
              <a:ext cx="2305050" cy="1691460"/>
            </a:xfrm>
            <a:prstGeom prst="rect">
              <a:avLst/>
            </a:prstGeom>
            <a:solidFill>
              <a:srgbClr val="026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1">
              <a:extLst>
                <a:ext uri="{FF2B5EF4-FFF2-40B4-BE49-F238E27FC236}">
                  <a16:creationId xmlns:a16="http://schemas.microsoft.com/office/drawing/2014/main" id="{03CEC400-D79B-FE02-54AB-84851F3AC051}"/>
                </a:ext>
              </a:extLst>
            </p:cNvPr>
            <p:cNvSpPr txBox="1">
              <a:spLocks/>
            </p:cNvSpPr>
            <p:nvPr/>
          </p:nvSpPr>
          <p:spPr>
            <a:xfrm>
              <a:off x="457200" y="3226372"/>
              <a:ext cx="2305051" cy="4259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a:solidFill>
                    <a:schemeClr val="bg1"/>
                  </a:solidFill>
                </a:rPr>
                <a:t>Director | T10</a:t>
              </a:r>
            </a:p>
          </p:txBody>
        </p:sp>
        <p:sp>
          <p:nvSpPr>
            <p:cNvPr id="64" name="Text Placeholder 2">
              <a:extLst>
                <a:ext uri="{FF2B5EF4-FFF2-40B4-BE49-F238E27FC236}">
                  <a16:creationId xmlns:a16="http://schemas.microsoft.com/office/drawing/2014/main" id="{92962927-8592-8624-B539-6B682F1949D4}"/>
                </a:ext>
              </a:extLst>
            </p:cNvPr>
            <p:cNvSpPr txBox="1">
              <a:spLocks/>
            </p:cNvSpPr>
            <p:nvPr/>
          </p:nvSpPr>
          <p:spPr>
            <a:xfrm>
              <a:off x="457200" y="2851843"/>
              <a:ext cx="2305051" cy="42591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Karla Medium" panose="020B0004030503030003" pitchFamily="34" charset="77"/>
                </a:rPr>
                <a:t>RAJI SINGH</a:t>
              </a:r>
            </a:p>
          </p:txBody>
        </p:sp>
      </p:grpSp>
      <p:sp>
        <p:nvSpPr>
          <p:cNvPr id="67" name="Text Placeholder 50">
            <a:extLst>
              <a:ext uri="{FF2B5EF4-FFF2-40B4-BE49-F238E27FC236}">
                <a16:creationId xmlns:a16="http://schemas.microsoft.com/office/drawing/2014/main" id="{3FFB65D8-BA0A-47B4-5E6C-A478D7C8ACCC}"/>
              </a:ext>
            </a:extLst>
          </p:cNvPr>
          <p:cNvSpPr>
            <a:spLocks noGrp="1"/>
          </p:cNvSpPr>
          <p:nvPr>
            <p:ph type="body" sz="quarter" idx="10" hasCustomPrompt="1"/>
          </p:nvPr>
        </p:nvSpPr>
        <p:spPr>
          <a:xfrm>
            <a:off x="453360" y="3238144"/>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68" name="Text Placeholder 50">
            <a:extLst>
              <a:ext uri="{FF2B5EF4-FFF2-40B4-BE49-F238E27FC236}">
                <a16:creationId xmlns:a16="http://schemas.microsoft.com/office/drawing/2014/main" id="{7B592E90-35C8-61DE-2855-3E4C288C3675}"/>
              </a:ext>
            </a:extLst>
          </p:cNvPr>
          <p:cNvSpPr>
            <a:spLocks noGrp="1"/>
          </p:cNvSpPr>
          <p:nvPr>
            <p:ph type="body" sz="quarter" idx="11" hasCustomPrompt="1"/>
          </p:nvPr>
        </p:nvSpPr>
        <p:spPr>
          <a:xfrm>
            <a:off x="453360" y="2851843"/>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69" name="Picture Placeholder 17">
            <a:extLst>
              <a:ext uri="{FF2B5EF4-FFF2-40B4-BE49-F238E27FC236}">
                <a16:creationId xmlns:a16="http://schemas.microsoft.com/office/drawing/2014/main" id="{BC400E22-B731-4C29-6225-4D4DF9C436EC}"/>
              </a:ext>
            </a:extLst>
          </p:cNvPr>
          <p:cNvSpPr>
            <a:spLocks noGrp="1"/>
          </p:cNvSpPr>
          <p:nvPr>
            <p:ph type="pic" sz="quarter" idx="17"/>
          </p:nvPr>
        </p:nvSpPr>
        <p:spPr>
          <a:xfrm>
            <a:off x="906833" y="1232546"/>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70" name="Rectangle 69">
            <a:extLst>
              <a:ext uri="{FF2B5EF4-FFF2-40B4-BE49-F238E27FC236}">
                <a16:creationId xmlns:a16="http://schemas.microsoft.com/office/drawing/2014/main" id="{6B1374D3-376F-0D65-E8A4-B213D68B3A5C}"/>
              </a:ext>
            </a:extLst>
          </p:cNvPr>
          <p:cNvSpPr/>
          <p:nvPr userDrawn="1"/>
        </p:nvSpPr>
        <p:spPr>
          <a:xfrm>
            <a:off x="3448392" y="1981203"/>
            <a:ext cx="2305050" cy="169146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 Placeholder 50">
            <a:extLst>
              <a:ext uri="{FF2B5EF4-FFF2-40B4-BE49-F238E27FC236}">
                <a16:creationId xmlns:a16="http://schemas.microsoft.com/office/drawing/2014/main" id="{E0DD0087-A3E3-3946-7A9D-68D55142E82A}"/>
              </a:ext>
            </a:extLst>
          </p:cNvPr>
          <p:cNvSpPr>
            <a:spLocks noGrp="1"/>
          </p:cNvSpPr>
          <p:nvPr>
            <p:ph type="body" sz="quarter" idx="18" hasCustomPrompt="1"/>
          </p:nvPr>
        </p:nvSpPr>
        <p:spPr>
          <a:xfrm>
            <a:off x="3448392" y="3230228"/>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72" name="Text Placeholder 50">
            <a:extLst>
              <a:ext uri="{FF2B5EF4-FFF2-40B4-BE49-F238E27FC236}">
                <a16:creationId xmlns:a16="http://schemas.microsoft.com/office/drawing/2014/main" id="{835E2F50-D630-966C-88EA-FC8396CF5A72}"/>
              </a:ext>
            </a:extLst>
          </p:cNvPr>
          <p:cNvSpPr>
            <a:spLocks noGrp="1"/>
          </p:cNvSpPr>
          <p:nvPr>
            <p:ph type="body" sz="quarter" idx="19" hasCustomPrompt="1"/>
          </p:nvPr>
        </p:nvSpPr>
        <p:spPr>
          <a:xfrm>
            <a:off x="3448392" y="2843927"/>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73" name="Picture Placeholder 17">
            <a:extLst>
              <a:ext uri="{FF2B5EF4-FFF2-40B4-BE49-F238E27FC236}">
                <a16:creationId xmlns:a16="http://schemas.microsoft.com/office/drawing/2014/main" id="{600ADDCB-DC31-18BB-FC97-53E516F25EDE}"/>
              </a:ext>
            </a:extLst>
          </p:cNvPr>
          <p:cNvSpPr>
            <a:spLocks noGrp="1"/>
          </p:cNvSpPr>
          <p:nvPr>
            <p:ph type="pic" sz="quarter" idx="20"/>
          </p:nvPr>
        </p:nvSpPr>
        <p:spPr>
          <a:xfrm>
            <a:off x="3901865" y="1224630"/>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74" name="Rectangle 73">
            <a:extLst>
              <a:ext uri="{FF2B5EF4-FFF2-40B4-BE49-F238E27FC236}">
                <a16:creationId xmlns:a16="http://schemas.microsoft.com/office/drawing/2014/main" id="{B4BE7914-B4EC-B67A-9FB0-82FBFD475955}"/>
              </a:ext>
            </a:extLst>
          </p:cNvPr>
          <p:cNvSpPr/>
          <p:nvPr userDrawn="1"/>
        </p:nvSpPr>
        <p:spPr>
          <a:xfrm>
            <a:off x="6438259" y="1981203"/>
            <a:ext cx="2305050" cy="1691460"/>
          </a:xfrm>
          <a:prstGeom prst="rect">
            <a:avLst/>
          </a:prstGeom>
          <a:solidFill>
            <a:srgbClr val="65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0">
            <a:extLst>
              <a:ext uri="{FF2B5EF4-FFF2-40B4-BE49-F238E27FC236}">
                <a16:creationId xmlns:a16="http://schemas.microsoft.com/office/drawing/2014/main" id="{379E4944-9B40-949A-E22E-891388E52FEC}"/>
              </a:ext>
            </a:extLst>
          </p:cNvPr>
          <p:cNvSpPr>
            <a:spLocks noGrp="1"/>
          </p:cNvSpPr>
          <p:nvPr>
            <p:ph type="body" sz="quarter" idx="21" hasCustomPrompt="1"/>
          </p:nvPr>
        </p:nvSpPr>
        <p:spPr>
          <a:xfrm>
            <a:off x="6438259" y="3230228"/>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76" name="Text Placeholder 50">
            <a:extLst>
              <a:ext uri="{FF2B5EF4-FFF2-40B4-BE49-F238E27FC236}">
                <a16:creationId xmlns:a16="http://schemas.microsoft.com/office/drawing/2014/main" id="{F15BB8D3-CD5E-5AA4-3DF2-6297A0549F0A}"/>
              </a:ext>
            </a:extLst>
          </p:cNvPr>
          <p:cNvSpPr>
            <a:spLocks noGrp="1"/>
          </p:cNvSpPr>
          <p:nvPr>
            <p:ph type="body" sz="quarter" idx="22" hasCustomPrompt="1"/>
          </p:nvPr>
        </p:nvSpPr>
        <p:spPr>
          <a:xfrm>
            <a:off x="6438259" y="2843927"/>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77" name="Picture Placeholder 17">
            <a:extLst>
              <a:ext uri="{FF2B5EF4-FFF2-40B4-BE49-F238E27FC236}">
                <a16:creationId xmlns:a16="http://schemas.microsoft.com/office/drawing/2014/main" id="{C89B0BA4-9114-C173-DD51-40690868CC11}"/>
              </a:ext>
            </a:extLst>
          </p:cNvPr>
          <p:cNvSpPr>
            <a:spLocks noGrp="1"/>
          </p:cNvSpPr>
          <p:nvPr>
            <p:ph type="pic" sz="quarter" idx="23"/>
          </p:nvPr>
        </p:nvSpPr>
        <p:spPr>
          <a:xfrm>
            <a:off x="6891732" y="1224630"/>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80" name="Rectangle 79">
            <a:extLst>
              <a:ext uri="{FF2B5EF4-FFF2-40B4-BE49-F238E27FC236}">
                <a16:creationId xmlns:a16="http://schemas.microsoft.com/office/drawing/2014/main" id="{D515049F-18E1-A2F4-2638-4C298AE4FF0C}"/>
              </a:ext>
            </a:extLst>
          </p:cNvPr>
          <p:cNvSpPr/>
          <p:nvPr userDrawn="1"/>
        </p:nvSpPr>
        <p:spPr>
          <a:xfrm>
            <a:off x="9428125" y="1989119"/>
            <a:ext cx="2305050" cy="1691460"/>
          </a:xfrm>
          <a:prstGeom prst="rect">
            <a:avLst/>
          </a:prstGeom>
          <a:solidFill>
            <a:srgbClr val="6B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 Placeholder 50">
            <a:extLst>
              <a:ext uri="{FF2B5EF4-FFF2-40B4-BE49-F238E27FC236}">
                <a16:creationId xmlns:a16="http://schemas.microsoft.com/office/drawing/2014/main" id="{4A67941A-A67D-6757-E1AA-8B5294429423}"/>
              </a:ext>
            </a:extLst>
          </p:cNvPr>
          <p:cNvSpPr>
            <a:spLocks noGrp="1"/>
          </p:cNvSpPr>
          <p:nvPr>
            <p:ph type="body" sz="quarter" idx="24" hasCustomPrompt="1"/>
          </p:nvPr>
        </p:nvSpPr>
        <p:spPr>
          <a:xfrm>
            <a:off x="9428125" y="3238144"/>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82" name="Text Placeholder 50">
            <a:extLst>
              <a:ext uri="{FF2B5EF4-FFF2-40B4-BE49-F238E27FC236}">
                <a16:creationId xmlns:a16="http://schemas.microsoft.com/office/drawing/2014/main" id="{93DAC6BF-22A0-AD65-8834-B201A274E511}"/>
              </a:ext>
            </a:extLst>
          </p:cNvPr>
          <p:cNvSpPr>
            <a:spLocks noGrp="1"/>
          </p:cNvSpPr>
          <p:nvPr>
            <p:ph type="body" sz="quarter" idx="25" hasCustomPrompt="1"/>
          </p:nvPr>
        </p:nvSpPr>
        <p:spPr>
          <a:xfrm>
            <a:off x="9428125" y="2851843"/>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83" name="Picture Placeholder 17">
            <a:extLst>
              <a:ext uri="{FF2B5EF4-FFF2-40B4-BE49-F238E27FC236}">
                <a16:creationId xmlns:a16="http://schemas.microsoft.com/office/drawing/2014/main" id="{FEE2893E-97D7-C42B-4EBC-EED657414AB3}"/>
              </a:ext>
            </a:extLst>
          </p:cNvPr>
          <p:cNvSpPr>
            <a:spLocks noGrp="1"/>
          </p:cNvSpPr>
          <p:nvPr>
            <p:ph type="pic" sz="quarter" idx="26"/>
          </p:nvPr>
        </p:nvSpPr>
        <p:spPr>
          <a:xfrm>
            <a:off x="9881598" y="1232546"/>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84" name="Rectangle 83">
            <a:extLst>
              <a:ext uri="{FF2B5EF4-FFF2-40B4-BE49-F238E27FC236}">
                <a16:creationId xmlns:a16="http://schemas.microsoft.com/office/drawing/2014/main" id="{6DE0FAD3-1B64-B108-4733-F24E636345DF}"/>
              </a:ext>
            </a:extLst>
          </p:cNvPr>
          <p:cNvSpPr/>
          <p:nvPr userDrawn="1"/>
        </p:nvSpPr>
        <p:spPr>
          <a:xfrm>
            <a:off x="4959368" y="4721154"/>
            <a:ext cx="2305050" cy="169146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50">
            <a:extLst>
              <a:ext uri="{FF2B5EF4-FFF2-40B4-BE49-F238E27FC236}">
                <a16:creationId xmlns:a16="http://schemas.microsoft.com/office/drawing/2014/main" id="{3FD80989-EBE5-D80A-1BB6-BE081A70B37F}"/>
              </a:ext>
            </a:extLst>
          </p:cNvPr>
          <p:cNvSpPr>
            <a:spLocks noGrp="1"/>
          </p:cNvSpPr>
          <p:nvPr>
            <p:ph type="body" sz="quarter" idx="27" hasCustomPrompt="1"/>
          </p:nvPr>
        </p:nvSpPr>
        <p:spPr>
          <a:xfrm>
            <a:off x="4959368" y="5970179"/>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86" name="Text Placeholder 50">
            <a:extLst>
              <a:ext uri="{FF2B5EF4-FFF2-40B4-BE49-F238E27FC236}">
                <a16:creationId xmlns:a16="http://schemas.microsoft.com/office/drawing/2014/main" id="{9D3B8CB9-C529-911E-E83C-BA0EF09A31F2}"/>
              </a:ext>
            </a:extLst>
          </p:cNvPr>
          <p:cNvSpPr>
            <a:spLocks noGrp="1"/>
          </p:cNvSpPr>
          <p:nvPr>
            <p:ph type="body" sz="quarter" idx="28" hasCustomPrompt="1"/>
          </p:nvPr>
        </p:nvSpPr>
        <p:spPr>
          <a:xfrm>
            <a:off x="4959368" y="5583878"/>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87" name="Picture Placeholder 17">
            <a:extLst>
              <a:ext uri="{FF2B5EF4-FFF2-40B4-BE49-F238E27FC236}">
                <a16:creationId xmlns:a16="http://schemas.microsoft.com/office/drawing/2014/main" id="{5E15EBFB-7504-03BA-58A2-C07EC5F3AE25}"/>
              </a:ext>
            </a:extLst>
          </p:cNvPr>
          <p:cNvSpPr>
            <a:spLocks noGrp="1"/>
          </p:cNvSpPr>
          <p:nvPr>
            <p:ph type="pic" sz="quarter" idx="29"/>
          </p:nvPr>
        </p:nvSpPr>
        <p:spPr>
          <a:xfrm>
            <a:off x="5412841" y="3964581"/>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88" name="Rectangle 87">
            <a:extLst>
              <a:ext uri="{FF2B5EF4-FFF2-40B4-BE49-F238E27FC236}">
                <a16:creationId xmlns:a16="http://schemas.microsoft.com/office/drawing/2014/main" id="{8D50D5F1-A49B-E874-A8AA-4C0782243039}"/>
              </a:ext>
            </a:extLst>
          </p:cNvPr>
          <p:cNvSpPr/>
          <p:nvPr userDrawn="1"/>
        </p:nvSpPr>
        <p:spPr>
          <a:xfrm>
            <a:off x="7952778" y="4721154"/>
            <a:ext cx="2305050" cy="1691460"/>
          </a:xfrm>
          <a:prstGeom prst="rect">
            <a:avLst/>
          </a:prstGeom>
          <a:solidFill>
            <a:srgbClr val="026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50">
            <a:extLst>
              <a:ext uri="{FF2B5EF4-FFF2-40B4-BE49-F238E27FC236}">
                <a16:creationId xmlns:a16="http://schemas.microsoft.com/office/drawing/2014/main" id="{DB0E2F49-30D2-5268-477C-0EBA2CA1CD0F}"/>
              </a:ext>
            </a:extLst>
          </p:cNvPr>
          <p:cNvSpPr>
            <a:spLocks noGrp="1"/>
          </p:cNvSpPr>
          <p:nvPr>
            <p:ph type="body" sz="quarter" idx="30" hasCustomPrompt="1"/>
          </p:nvPr>
        </p:nvSpPr>
        <p:spPr>
          <a:xfrm>
            <a:off x="7952778" y="5970179"/>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0" name="Text Placeholder 50">
            <a:extLst>
              <a:ext uri="{FF2B5EF4-FFF2-40B4-BE49-F238E27FC236}">
                <a16:creationId xmlns:a16="http://schemas.microsoft.com/office/drawing/2014/main" id="{EA3F3230-D089-891A-7D92-80C15AA7F3ED}"/>
              </a:ext>
            </a:extLst>
          </p:cNvPr>
          <p:cNvSpPr>
            <a:spLocks noGrp="1"/>
          </p:cNvSpPr>
          <p:nvPr>
            <p:ph type="body" sz="quarter" idx="31" hasCustomPrompt="1"/>
          </p:nvPr>
        </p:nvSpPr>
        <p:spPr>
          <a:xfrm>
            <a:off x="7952778" y="5583878"/>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91" name="Picture Placeholder 17">
            <a:extLst>
              <a:ext uri="{FF2B5EF4-FFF2-40B4-BE49-F238E27FC236}">
                <a16:creationId xmlns:a16="http://schemas.microsoft.com/office/drawing/2014/main" id="{D0DF237C-C0E8-A978-6611-A36FE49C86DC}"/>
              </a:ext>
            </a:extLst>
          </p:cNvPr>
          <p:cNvSpPr>
            <a:spLocks noGrp="1"/>
          </p:cNvSpPr>
          <p:nvPr>
            <p:ph type="pic" sz="quarter" idx="32"/>
          </p:nvPr>
        </p:nvSpPr>
        <p:spPr>
          <a:xfrm>
            <a:off x="8406251" y="3964581"/>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92" name="Rectangle 91">
            <a:extLst>
              <a:ext uri="{FF2B5EF4-FFF2-40B4-BE49-F238E27FC236}">
                <a16:creationId xmlns:a16="http://schemas.microsoft.com/office/drawing/2014/main" id="{5C6B671C-C4EB-CADF-3A0B-98398CDCD9F7}"/>
              </a:ext>
            </a:extLst>
          </p:cNvPr>
          <p:cNvSpPr/>
          <p:nvPr userDrawn="1"/>
        </p:nvSpPr>
        <p:spPr>
          <a:xfrm>
            <a:off x="1965959" y="4721154"/>
            <a:ext cx="2305050" cy="1691460"/>
          </a:xfrm>
          <a:prstGeom prst="rect">
            <a:avLst/>
          </a:prstGeom>
          <a:solidFill>
            <a:srgbClr val="2B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 Placeholder 50">
            <a:extLst>
              <a:ext uri="{FF2B5EF4-FFF2-40B4-BE49-F238E27FC236}">
                <a16:creationId xmlns:a16="http://schemas.microsoft.com/office/drawing/2014/main" id="{4F26C2AA-18B9-74D3-D5A2-8711C29CAB78}"/>
              </a:ext>
            </a:extLst>
          </p:cNvPr>
          <p:cNvSpPr>
            <a:spLocks noGrp="1"/>
          </p:cNvSpPr>
          <p:nvPr>
            <p:ph type="body" sz="quarter" idx="33" hasCustomPrompt="1"/>
          </p:nvPr>
        </p:nvSpPr>
        <p:spPr>
          <a:xfrm>
            <a:off x="1965959" y="5970179"/>
            <a:ext cx="2305051" cy="319002"/>
          </a:xfrm>
          <a:prstGeom prst="rect">
            <a:avLst/>
          </a:prstGeom>
        </p:spPr>
        <p:txBody>
          <a:bodyPr>
            <a:normAutofit/>
          </a:bodyPr>
          <a:lstStyle>
            <a:lvl1pPr marL="0" indent="0" algn="ctr">
              <a:lnSpc>
                <a:spcPct val="100000"/>
              </a:lnSpc>
              <a:buNone/>
              <a:defRPr sz="1200" b="0" i="0" spc="0" baseline="0">
                <a:solidFill>
                  <a:schemeClr val="bg1"/>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94" name="Text Placeholder 50">
            <a:extLst>
              <a:ext uri="{FF2B5EF4-FFF2-40B4-BE49-F238E27FC236}">
                <a16:creationId xmlns:a16="http://schemas.microsoft.com/office/drawing/2014/main" id="{EDC5A193-AAC5-53D2-A56E-05CA99E6206C}"/>
              </a:ext>
            </a:extLst>
          </p:cNvPr>
          <p:cNvSpPr>
            <a:spLocks noGrp="1"/>
          </p:cNvSpPr>
          <p:nvPr>
            <p:ph type="body" sz="quarter" idx="34" hasCustomPrompt="1"/>
          </p:nvPr>
        </p:nvSpPr>
        <p:spPr>
          <a:xfrm>
            <a:off x="1965959" y="5583878"/>
            <a:ext cx="2305051" cy="361048"/>
          </a:xfrm>
          <a:prstGeom prst="rect">
            <a:avLst/>
          </a:prstGeom>
        </p:spPr>
        <p:txBody>
          <a:bodyPr>
            <a:normAutofit/>
          </a:bodyPr>
          <a:lstStyle>
            <a:lvl1pPr marL="0" indent="0" algn="ctr">
              <a:lnSpc>
                <a:spcPct val="100000"/>
              </a:lnSpc>
              <a:buNone/>
              <a:defRPr sz="1700" b="1" spc="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95" name="Picture Placeholder 17">
            <a:extLst>
              <a:ext uri="{FF2B5EF4-FFF2-40B4-BE49-F238E27FC236}">
                <a16:creationId xmlns:a16="http://schemas.microsoft.com/office/drawing/2014/main" id="{C127687B-408E-77E3-E958-BA1F05D86520}"/>
              </a:ext>
            </a:extLst>
          </p:cNvPr>
          <p:cNvSpPr>
            <a:spLocks noGrp="1"/>
          </p:cNvSpPr>
          <p:nvPr>
            <p:ph type="pic" sz="quarter" idx="35"/>
          </p:nvPr>
        </p:nvSpPr>
        <p:spPr>
          <a:xfrm>
            <a:off x="2419432" y="3964581"/>
            <a:ext cx="1398105" cy="1398105"/>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229829603"/>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4">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5123542" y="457200"/>
            <a:ext cx="6382657"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5400295"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7731561"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8485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8485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10072737" y="3429000"/>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5" name="Text Placeholder 50">
            <a:extLst>
              <a:ext uri="{FF2B5EF4-FFF2-40B4-BE49-F238E27FC236}">
                <a16:creationId xmlns:a16="http://schemas.microsoft.com/office/drawing/2014/main" id="{A3010C7D-E847-3B85-3640-2864FE89AC9D}"/>
              </a:ext>
            </a:extLst>
          </p:cNvPr>
          <p:cNvSpPr>
            <a:spLocks noGrp="1"/>
          </p:cNvSpPr>
          <p:nvPr>
            <p:ph type="body" sz="quarter" idx="24" hasCustomPrompt="1"/>
          </p:nvPr>
        </p:nvSpPr>
        <p:spPr>
          <a:xfrm>
            <a:off x="75117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16" name="Text Placeholder 50">
            <a:extLst>
              <a:ext uri="{FF2B5EF4-FFF2-40B4-BE49-F238E27FC236}">
                <a16:creationId xmlns:a16="http://schemas.microsoft.com/office/drawing/2014/main" id="{64D9F5F7-3DDC-B83C-8451-B1CFE0DE6745}"/>
              </a:ext>
            </a:extLst>
          </p:cNvPr>
          <p:cNvSpPr>
            <a:spLocks noGrp="1"/>
          </p:cNvSpPr>
          <p:nvPr>
            <p:ph type="body" sz="quarter" idx="25" hasCustomPrompt="1"/>
          </p:nvPr>
        </p:nvSpPr>
        <p:spPr>
          <a:xfrm>
            <a:off x="75117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9" name="Text Placeholder 50">
            <a:extLst>
              <a:ext uri="{FF2B5EF4-FFF2-40B4-BE49-F238E27FC236}">
                <a16:creationId xmlns:a16="http://schemas.microsoft.com/office/drawing/2014/main" id="{E69F6814-E079-DC37-8A1E-E2FF4CEA30CD}"/>
              </a:ext>
            </a:extLst>
          </p:cNvPr>
          <p:cNvSpPr>
            <a:spLocks noGrp="1"/>
          </p:cNvSpPr>
          <p:nvPr>
            <p:ph type="body" sz="quarter" idx="26" hasCustomPrompt="1"/>
          </p:nvPr>
        </p:nvSpPr>
        <p:spPr>
          <a:xfrm>
            <a:off x="5174978" y="5633018"/>
            <a:ext cx="1932717" cy="891432"/>
          </a:xfrm>
          <a:prstGeom prst="rect">
            <a:avLst/>
          </a:prstGeom>
        </p:spPr>
        <p:txBody>
          <a:bodyPr>
            <a:normAutofit/>
          </a:bodyPr>
          <a:lstStyle>
            <a:lvl1pPr marL="0" indent="0" algn="ctr">
              <a:lnSpc>
                <a:spcPct val="100000"/>
              </a:lnSpc>
              <a:buNone/>
              <a:defRPr sz="1800" b="0" i="0" spc="200" baseline="0">
                <a:solidFill>
                  <a:schemeClr val="bg1">
                    <a:lumMod val="50000"/>
                  </a:schemeClr>
                </a:solidFill>
                <a:latin typeface="Karla Light" panose="020B00040305030300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a:p>
            <a:pPr lvl="0"/>
            <a:r>
              <a:rPr lang="en-US"/>
              <a:t>Organization</a:t>
            </a:r>
          </a:p>
        </p:txBody>
      </p:sp>
      <p:sp>
        <p:nvSpPr>
          <p:cNvPr id="22" name="Text Placeholder 50">
            <a:extLst>
              <a:ext uri="{FF2B5EF4-FFF2-40B4-BE49-F238E27FC236}">
                <a16:creationId xmlns:a16="http://schemas.microsoft.com/office/drawing/2014/main" id="{E4C557B7-8869-B96B-676F-38E96CFBFE2F}"/>
              </a:ext>
            </a:extLst>
          </p:cNvPr>
          <p:cNvSpPr>
            <a:spLocks noGrp="1"/>
          </p:cNvSpPr>
          <p:nvPr>
            <p:ph type="body" sz="quarter" idx="27" hasCustomPrompt="1"/>
          </p:nvPr>
        </p:nvSpPr>
        <p:spPr>
          <a:xfrm>
            <a:off x="5174978" y="5193173"/>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 name="Picture Placeholder 2">
            <a:extLst>
              <a:ext uri="{FF2B5EF4-FFF2-40B4-BE49-F238E27FC236}">
                <a16:creationId xmlns:a16="http://schemas.microsoft.com/office/drawing/2014/main" id="{76427CC4-A95B-97C5-A4AB-47225FCECAF9}"/>
              </a:ext>
            </a:extLst>
          </p:cNvPr>
          <p:cNvSpPr>
            <a:spLocks noGrp="1"/>
          </p:cNvSpPr>
          <p:nvPr>
            <p:ph type="pic" sz="quarter" idx="28"/>
          </p:nvPr>
        </p:nvSpPr>
        <p:spPr>
          <a:xfrm>
            <a:off x="685801" y="-17586"/>
            <a:ext cx="3980904" cy="6875585"/>
          </a:xfrm>
          <a:prstGeom prst="rect">
            <a:avLst/>
          </a:prstGeom>
        </p:spPr>
        <p:txBody>
          <a:bodyPr/>
          <a:lstStyle/>
          <a:p>
            <a:endParaRPr lang="en-US"/>
          </a:p>
        </p:txBody>
      </p:sp>
      <p:sp>
        <p:nvSpPr>
          <p:cNvPr id="17" name="Oval 16">
            <a:extLst>
              <a:ext uri="{FF2B5EF4-FFF2-40B4-BE49-F238E27FC236}">
                <a16:creationId xmlns:a16="http://schemas.microsoft.com/office/drawing/2014/main" id="{4275B112-32A1-7E6C-D10D-7310B2DB960A}"/>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4">
            <a:extLst>
              <a:ext uri="{FF2B5EF4-FFF2-40B4-BE49-F238E27FC236}">
                <a16:creationId xmlns:a16="http://schemas.microsoft.com/office/drawing/2014/main" id="{FF1D7A5D-D64F-0F6E-2187-12049D7D1A66}"/>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3" name="TextBox 22">
            <a:extLst>
              <a:ext uri="{FF2B5EF4-FFF2-40B4-BE49-F238E27FC236}">
                <a16:creationId xmlns:a16="http://schemas.microsoft.com/office/drawing/2014/main" id="{7C033235-B317-AED1-38E0-E1325EEC6132}"/>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056827532"/>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ers 5">
    <p:spTree>
      <p:nvGrpSpPr>
        <p:cNvPr id="1" name=""/>
        <p:cNvGrpSpPr/>
        <p:nvPr/>
      </p:nvGrpSpPr>
      <p:grpSpPr>
        <a:xfrm>
          <a:off x="0" y="0"/>
          <a:ext cx="0" cy="0"/>
          <a:chOff x="0" y="0"/>
          <a:chExt cx="0" cy="0"/>
        </a:xfrm>
      </p:grpSpPr>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9670" y="462837"/>
            <a:ext cx="6382657"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18" name="Picture Placeholder 17">
            <a:extLst>
              <a:ext uri="{FF2B5EF4-FFF2-40B4-BE49-F238E27FC236}">
                <a16:creationId xmlns:a16="http://schemas.microsoft.com/office/drawing/2014/main" id="{23E9BC6B-1B4A-1AB3-5A4F-16BC16A53F37}"/>
              </a:ext>
            </a:extLst>
          </p:cNvPr>
          <p:cNvSpPr>
            <a:spLocks noGrp="1"/>
          </p:cNvSpPr>
          <p:nvPr>
            <p:ph type="pic" sz="quarter" idx="17"/>
          </p:nvPr>
        </p:nvSpPr>
        <p:spPr>
          <a:xfrm>
            <a:off x="685486"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6" name="Picture Placeholder 25">
            <a:extLst>
              <a:ext uri="{FF2B5EF4-FFF2-40B4-BE49-F238E27FC236}">
                <a16:creationId xmlns:a16="http://schemas.microsoft.com/office/drawing/2014/main" id="{4ED9815D-31CB-D0FB-3D46-F45F9D933F0D}"/>
              </a:ext>
            </a:extLst>
          </p:cNvPr>
          <p:cNvSpPr>
            <a:spLocks noGrp="1"/>
          </p:cNvSpPr>
          <p:nvPr>
            <p:ph type="pic" sz="quarter" idx="20"/>
          </p:nvPr>
        </p:nvSpPr>
        <p:spPr>
          <a:xfrm>
            <a:off x="3016752"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51337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51337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9" name="Picture Placeholder 28">
            <a:extLst>
              <a:ext uri="{FF2B5EF4-FFF2-40B4-BE49-F238E27FC236}">
                <a16:creationId xmlns:a16="http://schemas.microsoft.com/office/drawing/2014/main" id="{F1FAF752-0D9F-6FA3-0562-F26454DFAA76}"/>
              </a:ext>
            </a:extLst>
          </p:cNvPr>
          <p:cNvSpPr>
            <a:spLocks noGrp="1"/>
          </p:cNvSpPr>
          <p:nvPr>
            <p:ph type="pic" sz="quarter" idx="23"/>
          </p:nvPr>
        </p:nvSpPr>
        <p:spPr>
          <a:xfrm>
            <a:off x="5357928" y="1979107"/>
            <a:ext cx="1484399" cy="1484399"/>
          </a:xfrm>
          <a:custGeom>
            <a:avLst/>
            <a:gdLst>
              <a:gd name="connsiteX0" fmla="*/ 1360666 w 2721332"/>
              <a:gd name="connsiteY0" fmla="*/ 0 h 2721332"/>
              <a:gd name="connsiteX1" fmla="*/ 2721332 w 2721332"/>
              <a:gd name="connsiteY1" fmla="*/ 1360666 h 2721332"/>
              <a:gd name="connsiteX2" fmla="*/ 1360666 w 2721332"/>
              <a:gd name="connsiteY2" fmla="*/ 2721332 h 2721332"/>
              <a:gd name="connsiteX3" fmla="*/ 0 w 2721332"/>
              <a:gd name="connsiteY3" fmla="*/ 1360666 h 2721332"/>
              <a:gd name="connsiteX4" fmla="*/ 1360666 w 2721332"/>
              <a:gd name="connsiteY4" fmla="*/ 0 h 272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332" h="2721332">
                <a:moveTo>
                  <a:pt x="1360666" y="0"/>
                </a:moveTo>
                <a:cubicBezTo>
                  <a:pt x="2112141" y="0"/>
                  <a:pt x="2721332" y="609191"/>
                  <a:pt x="2721332" y="1360666"/>
                </a:cubicBezTo>
                <a:cubicBezTo>
                  <a:pt x="2721332" y="2112141"/>
                  <a:pt x="2112141" y="2721332"/>
                  <a:pt x="1360666" y="2721332"/>
                </a:cubicBezTo>
                <a:cubicBezTo>
                  <a:pt x="609191" y="2721332"/>
                  <a:pt x="0" y="2112141"/>
                  <a:pt x="0" y="1360666"/>
                </a:cubicBezTo>
                <a:cubicBezTo>
                  <a:pt x="0" y="609191"/>
                  <a:pt x="609191" y="0"/>
                  <a:pt x="1360666" y="0"/>
                </a:cubicBezTo>
                <a:close/>
              </a:path>
            </a:pathLst>
          </a:custGeom>
        </p:spPr>
        <p:txBody>
          <a:bodyPr wrap="square">
            <a:noAutofit/>
          </a:bodyPr>
          <a:lstStyle/>
          <a:p>
            <a:endParaRPr lang="en-US"/>
          </a:p>
        </p:txBody>
      </p:sp>
      <p:sp>
        <p:nvSpPr>
          <p:cNvPr id="15" name="Text Placeholder 50">
            <a:extLst>
              <a:ext uri="{FF2B5EF4-FFF2-40B4-BE49-F238E27FC236}">
                <a16:creationId xmlns:a16="http://schemas.microsoft.com/office/drawing/2014/main" id="{A3010C7D-E847-3B85-3640-2864FE89AC9D}"/>
              </a:ext>
            </a:extLst>
          </p:cNvPr>
          <p:cNvSpPr>
            <a:spLocks noGrp="1"/>
          </p:cNvSpPr>
          <p:nvPr>
            <p:ph type="body" sz="quarter" idx="24" hasCustomPrompt="1"/>
          </p:nvPr>
        </p:nvSpPr>
        <p:spPr>
          <a:xfrm>
            <a:off x="27969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16" name="Text Placeholder 50">
            <a:extLst>
              <a:ext uri="{FF2B5EF4-FFF2-40B4-BE49-F238E27FC236}">
                <a16:creationId xmlns:a16="http://schemas.microsoft.com/office/drawing/2014/main" id="{64D9F5F7-3DDC-B83C-8451-B1CFE0DE6745}"/>
              </a:ext>
            </a:extLst>
          </p:cNvPr>
          <p:cNvSpPr>
            <a:spLocks noGrp="1"/>
          </p:cNvSpPr>
          <p:nvPr>
            <p:ph type="body" sz="quarter" idx="25" hasCustomPrompt="1"/>
          </p:nvPr>
        </p:nvSpPr>
        <p:spPr>
          <a:xfrm>
            <a:off x="27969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9" name="Text Placeholder 50">
            <a:extLst>
              <a:ext uri="{FF2B5EF4-FFF2-40B4-BE49-F238E27FC236}">
                <a16:creationId xmlns:a16="http://schemas.microsoft.com/office/drawing/2014/main" id="{E69F6814-E079-DC37-8A1E-E2FF4CEA30CD}"/>
              </a:ext>
            </a:extLst>
          </p:cNvPr>
          <p:cNvSpPr>
            <a:spLocks noGrp="1"/>
          </p:cNvSpPr>
          <p:nvPr>
            <p:ph type="body" sz="quarter" idx="26" hasCustomPrompt="1"/>
          </p:nvPr>
        </p:nvSpPr>
        <p:spPr>
          <a:xfrm>
            <a:off x="460169" y="4183125"/>
            <a:ext cx="1932717"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2" name="Text Placeholder 50">
            <a:extLst>
              <a:ext uri="{FF2B5EF4-FFF2-40B4-BE49-F238E27FC236}">
                <a16:creationId xmlns:a16="http://schemas.microsoft.com/office/drawing/2014/main" id="{E4C557B7-8869-B96B-676F-38E96CFBFE2F}"/>
              </a:ext>
            </a:extLst>
          </p:cNvPr>
          <p:cNvSpPr>
            <a:spLocks noGrp="1"/>
          </p:cNvSpPr>
          <p:nvPr>
            <p:ph type="body" sz="quarter" idx="27" hasCustomPrompt="1"/>
          </p:nvPr>
        </p:nvSpPr>
        <p:spPr>
          <a:xfrm>
            <a:off x="460169" y="3743280"/>
            <a:ext cx="1932717"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5" name="Picture Placeholder 24">
            <a:extLst>
              <a:ext uri="{FF2B5EF4-FFF2-40B4-BE49-F238E27FC236}">
                <a16:creationId xmlns:a16="http://schemas.microsoft.com/office/drawing/2014/main" id="{77A14BE5-AC9E-ED63-FF8C-6F39FC82A1B9}"/>
              </a:ext>
            </a:extLst>
          </p:cNvPr>
          <p:cNvSpPr>
            <a:spLocks noGrp="1"/>
          </p:cNvSpPr>
          <p:nvPr>
            <p:ph type="pic" sz="quarter" idx="28"/>
          </p:nvPr>
        </p:nvSpPr>
        <p:spPr>
          <a:xfrm>
            <a:off x="6148151" y="805595"/>
            <a:ext cx="6052406" cy="6052407"/>
          </a:xfrm>
          <a:custGeom>
            <a:avLst/>
            <a:gdLst>
              <a:gd name="connsiteX0" fmla="*/ 6052406 w 6052406"/>
              <a:gd name="connsiteY0" fmla="*/ 0 h 6052407"/>
              <a:gd name="connsiteX1" fmla="*/ 6052406 w 6052406"/>
              <a:gd name="connsiteY1" fmla="*/ 6052407 h 6052407"/>
              <a:gd name="connsiteX2" fmla="*/ 0 w 6052406"/>
              <a:gd name="connsiteY2" fmla="*/ 6052407 h 6052407"/>
            </a:gdLst>
            <a:ahLst/>
            <a:cxnLst>
              <a:cxn ang="0">
                <a:pos x="connsiteX0" y="connsiteY0"/>
              </a:cxn>
              <a:cxn ang="0">
                <a:pos x="connsiteX1" y="connsiteY1"/>
              </a:cxn>
              <a:cxn ang="0">
                <a:pos x="connsiteX2" y="connsiteY2"/>
              </a:cxn>
            </a:cxnLst>
            <a:rect l="l" t="t" r="r" b="b"/>
            <a:pathLst>
              <a:path w="6052406" h="6052407">
                <a:moveTo>
                  <a:pt x="6052406" y="0"/>
                </a:moveTo>
                <a:lnTo>
                  <a:pt x="6052406" y="6052407"/>
                </a:lnTo>
                <a:lnTo>
                  <a:pt x="0" y="6052407"/>
                </a:lnTo>
                <a:close/>
              </a:path>
            </a:pathLst>
          </a:custGeom>
        </p:spPr>
        <p:txBody>
          <a:bodyPr wrap="square">
            <a:noAutofit/>
          </a:bodyPr>
          <a:lstStyle/>
          <a:p>
            <a:endParaRPr lang="en-US"/>
          </a:p>
        </p:txBody>
      </p:sp>
      <p:sp>
        <p:nvSpPr>
          <p:cNvPr id="17" name="Oval 16">
            <a:extLst>
              <a:ext uri="{FF2B5EF4-FFF2-40B4-BE49-F238E27FC236}">
                <a16:creationId xmlns:a16="http://schemas.microsoft.com/office/drawing/2014/main" id="{04583404-CAB3-C484-061A-D592C40A0CC8}"/>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4">
            <a:extLst>
              <a:ext uri="{FF2B5EF4-FFF2-40B4-BE49-F238E27FC236}">
                <a16:creationId xmlns:a16="http://schemas.microsoft.com/office/drawing/2014/main" id="{0C4BBFFF-C716-B0BC-5966-FEE3F225D2A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3" name="TextBox 22">
            <a:extLst>
              <a:ext uri="{FF2B5EF4-FFF2-40B4-BE49-F238E27FC236}">
                <a16:creationId xmlns:a16="http://schemas.microsoft.com/office/drawing/2014/main" id="{A10245E9-A7E0-D784-8B81-16E28942F09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108261176"/>
      </p:ext>
    </p:extLst>
  </p:cSld>
  <p:clrMapOvr>
    <a:masterClrMapping/>
  </p:clrMapOvr>
  <p:extLst>
    <p:ext uri="{DCECCB84-F9BA-43D5-87BE-67443E8EF086}">
      <p15:sldGuideLst xmlns:p15="http://schemas.microsoft.com/office/powerpoint/2012/main">
        <p15:guide id="1" pos="2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ers 6">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F1937EB3-84E6-4FF1-A3E0-E960EA35D371}"/>
              </a:ext>
            </a:extLst>
          </p:cNvPr>
          <p:cNvSpPr>
            <a:spLocks noGrp="1"/>
          </p:cNvSpPr>
          <p:nvPr>
            <p:ph type="body" sz="quarter" idx="10" hasCustomPrompt="1"/>
          </p:nvPr>
        </p:nvSpPr>
        <p:spPr>
          <a:xfrm>
            <a:off x="553079" y="506609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52" name="Text Placeholder 50">
            <a:extLst>
              <a:ext uri="{FF2B5EF4-FFF2-40B4-BE49-F238E27FC236}">
                <a16:creationId xmlns:a16="http://schemas.microsoft.com/office/drawing/2014/main" id="{2BF9F666-119E-42BA-8B68-016119F29416}"/>
              </a:ext>
            </a:extLst>
          </p:cNvPr>
          <p:cNvSpPr>
            <a:spLocks noGrp="1"/>
          </p:cNvSpPr>
          <p:nvPr>
            <p:ph type="body" sz="quarter" idx="11" hasCustomPrompt="1"/>
          </p:nvPr>
        </p:nvSpPr>
        <p:spPr>
          <a:xfrm>
            <a:off x="560289" y="462625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21" name="Text Placeholder 50">
            <a:extLst>
              <a:ext uri="{FF2B5EF4-FFF2-40B4-BE49-F238E27FC236}">
                <a16:creationId xmlns:a16="http://schemas.microsoft.com/office/drawing/2014/main" id="{85AEFD26-ADB1-FF1B-76A1-D47E056D4020}"/>
              </a:ext>
            </a:extLst>
          </p:cNvPr>
          <p:cNvSpPr>
            <a:spLocks noGrp="1"/>
          </p:cNvSpPr>
          <p:nvPr>
            <p:ph type="body" sz="quarter" idx="18" hasCustomPrompt="1"/>
          </p:nvPr>
        </p:nvSpPr>
        <p:spPr>
          <a:xfrm>
            <a:off x="3480446" y="5066098"/>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5" name="Text Placeholder 50">
            <a:extLst>
              <a:ext uri="{FF2B5EF4-FFF2-40B4-BE49-F238E27FC236}">
                <a16:creationId xmlns:a16="http://schemas.microsoft.com/office/drawing/2014/main" id="{AAB15D45-3B63-2ACB-B9F4-E05ED450700C}"/>
              </a:ext>
            </a:extLst>
          </p:cNvPr>
          <p:cNvSpPr>
            <a:spLocks noGrp="1"/>
          </p:cNvSpPr>
          <p:nvPr>
            <p:ph type="body" sz="quarter" idx="19" hasCustomPrompt="1"/>
          </p:nvPr>
        </p:nvSpPr>
        <p:spPr>
          <a:xfrm>
            <a:off x="3480446" y="4626253"/>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27" name="Text Placeholder 50">
            <a:extLst>
              <a:ext uri="{FF2B5EF4-FFF2-40B4-BE49-F238E27FC236}">
                <a16:creationId xmlns:a16="http://schemas.microsoft.com/office/drawing/2014/main" id="{015BD74C-A1AD-4CE7-B76E-FDD38F19B41F}"/>
              </a:ext>
            </a:extLst>
          </p:cNvPr>
          <p:cNvSpPr>
            <a:spLocks noGrp="1"/>
          </p:cNvSpPr>
          <p:nvPr>
            <p:ph type="body" sz="quarter" idx="21" hasCustomPrompt="1"/>
          </p:nvPr>
        </p:nvSpPr>
        <p:spPr>
          <a:xfrm>
            <a:off x="9333777" y="5049472"/>
            <a:ext cx="230505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8" name="Text Placeholder 50">
            <a:extLst>
              <a:ext uri="{FF2B5EF4-FFF2-40B4-BE49-F238E27FC236}">
                <a16:creationId xmlns:a16="http://schemas.microsoft.com/office/drawing/2014/main" id="{25F8C1B5-058C-2B2A-A604-6B798ED89BA0}"/>
              </a:ext>
            </a:extLst>
          </p:cNvPr>
          <p:cNvSpPr>
            <a:spLocks noGrp="1"/>
          </p:cNvSpPr>
          <p:nvPr>
            <p:ph type="body" sz="quarter" idx="22" hasCustomPrompt="1"/>
          </p:nvPr>
        </p:nvSpPr>
        <p:spPr>
          <a:xfrm>
            <a:off x="9333777" y="4609627"/>
            <a:ext cx="230505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3" name="Picture Placeholder 2">
            <a:extLst>
              <a:ext uri="{FF2B5EF4-FFF2-40B4-BE49-F238E27FC236}">
                <a16:creationId xmlns:a16="http://schemas.microsoft.com/office/drawing/2014/main" id="{C7077E3D-4C5B-E2B8-F4B6-4CB5AB2D8892}"/>
              </a:ext>
            </a:extLst>
          </p:cNvPr>
          <p:cNvSpPr>
            <a:spLocks noGrp="1"/>
          </p:cNvSpPr>
          <p:nvPr>
            <p:ph type="pic" sz="quarter" idx="23"/>
          </p:nvPr>
        </p:nvSpPr>
        <p:spPr>
          <a:xfrm>
            <a:off x="456308" y="1645513"/>
            <a:ext cx="2513013" cy="2513013"/>
          </a:xfrm>
          <a:prstGeom prst="rect">
            <a:avLst/>
          </a:prstGeom>
        </p:spPr>
        <p:txBody>
          <a:bodyPr/>
          <a:lstStyle/>
          <a:p>
            <a:endParaRPr lang="en-US"/>
          </a:p>
        </p:txBody>
      </p:sp>
      <p:sp>
        <p:nvSpPr>
          <p:cNvPr id="16" name="Picture Placeholder 2">
            <a:extLst>
              <a:ext uri="{FF2B5EF4-FFF2-40B4-BE49-F238E27FC236}">
                <a16:creationId xmlns:a16="http://schemas.microsoft.com/office/drawing/2014/main" id="{E1846A57-9363-AA52-670B-82CC2DB1C642}"/>
              </a:ext>
            </a:extLst>
          </p:cNvPr>
          <p:cNvSpPr>
            <a:spLocks noGrp="1"/>
          </p:cNvSpPr>
          <p:nvPr>
            <p:ph type="pic" sz="quarter" idx="24"/>
          </p:nvPr>
        </p:nvSpPr>
        <p:spPr>
          <a:xfrm>
            <a:off x="3382685" y="1645513"/>
            <a:ext cx="2513013" cy="2513013"/>
          </a:xfrm>
          <a:prstGeom prst="rect">
            <a:avLst/>
          </a:prstGeom>
        </p:spPr>
        <p:txBody>
          <a:bodyPr/>
          <a:lstStyle/>
          <a:p>
            <a:endParaRPr lang="en-US"/>
          </a:p>
        </p:txBody>
      </p:sp>
      <p:sp>
        <p:nvSpPr>
          <p:cNvPr id="17" name="Picture Placeholder 2">
            <a:extLst>
              <a:ext uri="{FF2B5EF4-FFF2-40B4-BE49-F238E27FC236}">
                <a16:creationId xmlns:a16="http://schemas.microsoft.com/office/drawing/2014/main" id="{4750D524-76CA-8B77-CB20-AA81564F8825}"/>
              </a:ext>
            </a:extLst>
          </p:cNvPr>
          <p:cNvSpPr>
            <a:spLocks noGrp="1"/>
          </p:cNvSpPr>
          <p:nvPr>
            <p:ph type="pic" sz="quarter" idx="25"/>
          </p:nvPr>
        </p:nvSpPr>
        <p:spPr>
          <a:xfrm>
            <a:off x="6309062" y="1645513"/>
            <a:ext cx="2513013" cy="2513013"/>
          </a:xfrm>
          <a:prstGeom prst="rect">
            <a:avLst/>
          </a:prstGeom>
        </p:spPr>
        <p:txBody>
          <a:bodyPr/>
          <a:lstStyle/>
          <a:p>
            <a:endParaRPr lang="en-US"/>
          </a:p>
        </p:txBody>
      </p:sp>
      <p:sp>
        <p:nvSpPr>
          <p:cNvPr id="19" name="Picture Placeholder 2">
            <a:extLst>
              <a:ext uri="{FF2B5EF4-FFF2-40B4-BE49-F238E27FC236}">
                <a16:creationId xmlns:a16="http://schemas.microsoft.com/office/drawing/2014/main" id="{0E62BC75-9291-D941-92A4-4C8ABFE709FE}"/>
              </a:ext>
            </a:extLst>
          </p:cNvPr>
          <p:cNvSpPr>
            <a:spLocks noGrp="1"/>
          </p:cNvSpPr>
          <p:nvPr>
            <p:ph type="pic" sz="quarter" idx="26"/>
          </p:nvPr>
        </p:nvSpPr>
        <p:spPr>
          <a:xfrm>
            <a:off x="9229796" y="1645513"/>
            <a:ext cx="2513013" cy="2513013"/>
          </a:xfrm>
          <a:prstGeom prst="rect">
            <a:avLst/>
          </a:prstGeom>
        </p:spPr>
        <p:txBody>
          <a:bodyPr/>
          <a:lstStyle/>
          <a:p>
            <a:endParaRPr lang="en-US"/>
          </a:p>
        </p:txBody>
      </p:sp>
      <p:sp>
        <p:nvSpPr>
          <p:cNvPr id="22" name="Text Placeholder 50">
            <a:extLst>
              <a:ext uri="{FF2B5EF4-FFF2-40B4-BE49-F238E27FC236}">
                <a16:creationId xmlns:a16="http://schemas.microsoft.com/office/drawing/2014/main" id="{BBF9F8F2-0D40-241D-67C8-789FA301C77A}"/>
              </a:ext>
            </a:extLst>
          </p:cNvPr>
          <p:cNvSpPr>
            <a:spLocks noGrp="1"/>
          </p:cNvSpPr>
          <p:nvPr>
            <p:ph type="body" sz="quarter" idx="27" hasCustomPrompt="1"/>
          </p:nvPr>
        </p:nvSpPr>
        <p:spPr>
          <a:xfrm>
            <a:off x="6516843" y="5049472"/>
            <a:ext cx="2095501" cy="891432"/>
          </a:xfrm>
          <a:prstGeom prst="rect">
            <a:avLst/>
          </a:prstGeom>
        </p:spPr>
        <p:txBody>
          <a:bodyPr>
            <a:normAutofit/>
          </a:bodyPr>
          <a:lstStyle>
            <a:lvl1pPr marL="0" indent="0" algn="ctr">
              <a:lnSpc>
                <a:spcPct val="100000"/>
              </a:lnSpc>
              <a:buNone/>
              <a:defRPr lang="en-US" sz="1800" b="0" i="0" kern="1200" spc="130" baseline="0" dirty="0">
                <a:solidFill>
                  <a:schemeClr val="bg1">
                    <a:lumMod val="50000"/>
                  </a:schemeClr>
                </a:solidFill>
                <a:latin typeface="Karla Light" panose="020B0004030503030003" pitchFamily="34" charset="77"/>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ctr" defTabSz="914400" rtl="0" eaLnBrk="1" latinLnBrk="0" hangingPunct="1">
              <a:lnSpc>
                <a:spcPct val="100000"/>
              </a:lnSpc>
              <a:spcBef>
                <a:spcPts val="1000"/>
              </a:spcBef>
              <a:buFont typeface="Arial" panose="020B0604020202020204" pitchFamily="34" charset="0"/>
              <a:buNone/>
            </a:pPr>
            <a:r>
              <a:rPr lang="en-US"/>
              <a:t>Title</a:t>
            </a:r>
          </a:p>
          <a:p>
            <a:pPr marL="0" lvl="0" indent="0" algn="ctr" defTabSz="914400" rtl="0" eaLnBrk="1" latinLnBrk="0" hangingPunct="1">
              <a:lnSpc>
                <a:spcPct val="100000"/>
              </a:lnSpc>
              <a:spcBef>
                <a:spcPts val="1000"/>
              </a:spcBef>
              <a:buFont typeface="Arial" panose="020B0604020202020204" pitchFamily="34" charset="0"/>
              <a:buNone/>
            </a:pPr>
            <a:r>
              <a:rPr lang="en-US"/>
              <a:t>Organization</a:t>
            </a:r>
          </a:p>
        </p:txBody>
      </p:sp>
      <p:sp>
        <p:nvSpPr>
          <p:cNvPr id="23" name="Text Placeholder 50">
            <a:extLst>
              <a:ext uri="{FF2B5EF4-FFF2-40B4-BE49-F238E27FC236}">
                <a16:creationId xmlns:a16="http://schemas.microsoft.com/office/drawing/2014/main" id="{50527529-F417-190B-A90B-0DF85077C8F3}"/>
              </a:ext>
            </a:extLst>
          </p:cNvPr>
          <p:cNvSpPr>
            <a:spLocks noGrp="1"/>
          </p:cNvSpPr>
          <p:nvPr>
            <p:ph type="body" sz="quarter" idx="28" hasCustomPrompt="1"/>
          </p:nvPr>
        </p:nvSpPr>
        <p:spPr>
          <a:xfrm>
            <a:off x="6516843" y="4609627"/>
            <a:ext cx="2095501" cy="425915"/>
          </a:xfrm>
          <a:prstGeom prst="rect">
            <a:avLst/>
          </a:prstGeom>
        </p:spPr>
        <p:txBody>
          <a:bodyPr>
            <a:normAutofit/>
          </a:bodyPr>
          <a:lstStyle>
            <a:lvl1pPr marL="0" indent="0" algn="ctr">
              <a:lnSpc>
                <a:spcPct val="100000"/>
              </a:lnSpc>
              <a:buNone/>
              <a:defRPr sz="1800" b="1" spc="200" baseline="0">
                <a:solidFill>
                  <a:srgbClr val="254A5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LAST</a:t>
            </a:r>
          </a:p>
        </p:txBody>
      </p:sp>
      <p:sp>
        <p:nvSpPr>
          <p:cNvPr id="18" name="Oval 17">
            <a:extLst>
              <a:ext uri="{FF2B5EF4-FFF2-40B4-BE49-F238E27FC236}">
                <a16:creationId xmlns:a16="http://schemas.microsoft.com/office/drawing/2014/main" id="{DD2108F7-CDD7-66F1-97B3-CEF9E2314A52}"/>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oter Placeholder 4">
            <a:extLst>
              <a:ext uri="{FF2B5EF4-FFF2-40B4-BE49-F238E27FC236}">
                <a16:creationId xmlns:a16="http://schemas.microsoft.com/office/drawing/2014/main" id="{CEE687F1-A592-FCE9-B758-31BB7BFAF0A7}"/>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9" name="TextBox 28">
            <a:extLst>
              <a:ext uri="{FF2B5EF4-FFF2-40B4-BE49-F238E27FC236}">
                <a16:creationId xmlns:a16="http://schemas.microsoft.com/office/drawing/2014/main" id="{B64E10FD-D05A-D4F8-AB47-0A777B27F5F3}"/>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820721955"/>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s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735967-F689-8135-435D-BD24AD4CB516}"/>
              </a:ext>
            </a:extLst>
          </p:cNvPr>
          <p:cNvSpPr/>
          <p:nvPr userDrawn="1"/>
        </p:nvSpPr>
        <p:spPr>
          <a:xfrm>
            <a:off x="0" y="0"/>
            <a:ext cx="12192000" cy="685800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chemeClr val="bg1"/>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7" name="Oval 6">
            <a:extLst>
              <a:ext uri="{FF2B5EF4-FFF2-40B4-BE49-F238E27FC236}">
                <a16:creationId xmlns:a16="http://schemas.microsoft.com/office/drawing/2014/main" id="{EB968B9A-DE88-7AA4-CA6E-413B4F481667}"/>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9884ED7A-3675-7842-7177-0F99F9896FF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rgbClr val="DBE9E6"/>
                </a:solidFill>
                <a:latin typeface="Karla Light" panose="020B0004030503030003" pitchFamily="34" charset="77"/>
              </a:rPr>
              <a:t> CCS Fundraising</a:t>
            </a:r>
          </a:p>
        </p:txBody>
      </p:sp>
      <p:sp>
        <p:nvSpPr>
          <p:cNvPr id="9" name="TextBox 8">
            <a:extLst>
              <a:ext uri="{FF2B5EF4-FFF2-40B4-BE49-F238E27FC236}">
                <a16:creationId xmlns:a16="http://schemas.microsoft.com/office/drawing/2014/main" id="{E995EAB4-1997-CA1D-1D85-4EC75EE60202}"/>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278098697"/>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s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735967-F689-8135-435D-BD24AD4CB516}"/>
              </a:ext>
            </a:extLst>
          </p:cNvPr>
          <p:cNvSpPr/>
          <p:nvPr userDrawn="1"/>
        </p:nvSpPr>
        <p:spPr>
          <a:xfrm>
            <a:off x="0" y="0"/>
            <a:ext cx="12192000" cy="6858000"/>
          </a:xfrm>
          <a:prstGeom prst="rect">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3">
            <a:extLst>
              <a:ext uri="{FF2B5EF4-FFF2-40B4-BE49-F238E27FC236}">
                <a16:creationId xmlns:a16="http://schemas.microsoft.com/office/drawing/2014/main" id="{E38206EE-D6AF-4C35-BEEB-1FBCA6CE7041}"/>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chemeClr val="bg1"/>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Presenters</a:t>
            </a:r>
          </a:p>
        </p:txBody>
      </p:sp>
      <p:sp>
        <p:nvSpPr>
          <p:cNvPr id="7" name="Oval 6">
            <a:extLst>
              <a:ext uri="{FF2B5EF4-FFF2-40B4-BE49-F238E27FC236}">
                <a16:creationId xmlns:a16="http://schemas.microsoft.com/office/drawing/2014/main" id="{522DF223-47FC-CB68-D1B7-B38A42E7E743}"/>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A889656F-70E3-00B9-5C6C-44074BA1CB06}"/>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solidFill>
                <a:latin typeface="Karla Light" panose="020B0004030503030003" pitchFamily="34" charset="77"/>
              </a:rPr>
              <a:t> CCS Fundraising</a:t>
            </a:r>
          </a:p>
        </p:txBody>
      </p:sp>
      <p:sp>
        <p:nvSpPr>
          <p:cNvPr id="9" name="TextBox 8">
            <a:extLst>
              <a:ext uri="{FF2B5EF4-FFF2-40B4-BE49-F238E27FC236}">
                <a16:creationId xmlns:a16="http://schemas.microsoft.com/office/drawing/2014/main" id="{3665830E-D602-A21A-67BE-8B96E021F03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513466445"/>
      </p:ext>
    </p:extLst>
  </p:cSld>
  <p:clrMapOvr>
    <a:masterClrMapping/>
  </p:clrMapOvr>
  <p:extLst>
    <p:ext uri="{DCECCB84-F9BA-43D5-87BE-67443E8EF086}">
      <p15:sldGuideLst xmlns:p15="http://schemas.microsoft.com/office/powerpoint/2012/main">
        <p15:guide id="1" pos="2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Service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grpSp>
        <p:nvGrpSpPr>
          <p:cNvPr id="28" name="Group 27">
            <a:extLst>
              <a:ext uri="{FF2B5EF4-FFF2-40B4-BE49-F238E27FC236}">
                <a16:creationId xmlns:a16="http://schemas.microsoft.com/office/drawing/2014/main" id="{4B5B2991-CA84-4D24-BE43-965F2476774A}"/>
              </a:ext>
            </a:extLst>
          </p:cNvPr>
          <p:cNvGrpSpPr/>
          <p:nvPr userDrawn="1"/>
        </p:nvGrpSpPr>
        <p:grpSpPr>
          <a:xfrm>
            <a:off x="6655596" y="1372034"/>
            <a:ext cx="1780963" cy="2051709"/>
            <a:chOff x="573179" y="1722553"/>
            <a:chExt cx="2188722" cy="2521456"/>
          </a:xfrm>
        </p:grpSpPr>
        <p:sp>
          <p:nvSpPr>
            <p:cNvPr id="24" name="Rectangle 23">
              <a:extLst>
                <a:ext uri="{FF2B5EF4-FFF2-40B4-BE49-F238E27FC236}">
                  <a16:creationId xmlns:a16="http://schemas.microsoft.com/office/drawing/2014/main" id="{2DB57B9E-ED9E-49B2-88D4-1BB552681C1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Oval 4">
              <a:extLst>
                <a:ext uri="{FF2B5EF4-FFF2-40B4-BE49-F238E27FC236}">
                  <a16:creationId xmlns:a16="http://schemas.microsoft.com/office/drawing/2014/main" id="{8E1121F9-CC72-4C75-A34B-CB411042F895}"/>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TextBox 26">
              <a:extLst>
                <a:ext uri="{FF2B5EF4-FFF2-40B4-BE49-F238E27FC236}">
                  <a16:creationId xmlns:a16="http://schemas.microsoft.com/office/drawing/2014/main" id="{9B4C8BDE-92FC-4010-B64C-EE5C5A9C5336}"/>
                </a:ext>
              </a:extLst>
            </p:cNvPr>
            <p:cNvSpPr txBox="1"/>
            <p:nvPr userDrawn="1"/>
          </p:nvSpPr>
          <p:spPr>
            <a:xfrm>
              <a:off x="787126" y="3144785"/>
              <a:ext cx="1877951" cy="718662"/>
            </a:xfrm>
            <a:prstGeom prst="rect">
              <a:avLst/>
            </a:prstGeom>
            <a:noFill/>
          </p:spPr>
          <p:txBody>
            <a:bodyPr wrap="square" rtlCol="0">
              <a:spAutoFit/>
            </a:bodyPr>
            <a:lstStyle/>
            <a:p>
              <a:pPr algn="ctr"/>
              <a:r>
                <a:rPr lang="en-US" sz="1600" b="0">
                  <a:latin typeface="Karla Medium" panose="020B0004030503030003" pitchFamily="34" charset="77"/>
                </a:rPr>
                <a:t>INTERIM MANAGEMENT</a:t>
              </a:r>
            </a:p>
          </p:txBody>
        </p:sp>
      </p:grpSp>
      <p:grpSp>
        <p:nvGrpSpPr>
          <p:cNvPr id="29" name="Group 28">
            <a:extLst>
              <a:ext uri="{FF2B5EF4-FFF2-40B4-BE49-F238E27FC236}">
                <a16:creationId xmlns:a16="http://schemas.microsoft.com/office/drawing/2014/main" id="{F1E9705C-DEE6-4237-A4F6-B0273DF29801}"/>
              </a:ext>
            </a:extLst>
          </p:cNvPr>
          <p:cNvGrpSpPr/>
          <p:nvPr userDrawn="1"/>
        </p:nvGrpSpPr>
        <p:grpSpPr>
          <a:xfrm>
            <a:off x="3773667" y="1372034"/>
            <a:ext cx="1780963" cy="2051709"/>
            <a:chOff x="573179" y="1722553"/>
            <a:chExt cx="2188722" cy="2521456"/>
          </a:xfrm>
        </p:grpSpPr>
        <p:sp>
          <p:nvSpPr>
            <p:cNvPr id="30" name="Rectangle 29">
              <a:extLst>
                <a:ext uri="{FF2B5EF4-FFF2-40B4-BE49-F238E27FC236}">
                  <a16:creationId xmlns:a16="http://schemas.microsoft.com/office/drawing/2014/main" id="{6A0B279B-284B-4693-BD4B-93828E477BD9}"/>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Oval 32">
              <a:extLst>
                <a:ext uri="{FF2B5EF4-FFF2-40B4-BE49-F238E27FC236}">
                  <a16:creationId xmlns:a16="http://schemas.microsoft.com/office/drawing/2014/main" id="{F4633834-4955-4756-B420-C07BFA83E8AB}"/>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TextBox 31">
              <a:extLst>
                <a:ext uri="{FF2B5EF4-FFF2-40B4-BE49-F238E27FC236}">
                  <a16:creationId xmlns:a16="http://schemas.microsoft.com/office/drawing/2014/main" id="{BB1EE641-1B82-4584-BC78-528DDFB45371}"/>
                </a:ext>
              </a:extLst>
            </p:cNvPr>
            <p:cNvSpPr txBox="1"/>
            <p:nvPr userDrawn="1"/>
          </p:nvSpPr>
          <p:spPr>
            <a:xfrm>
              <a:off x="649990" y="3161117"/>
              <a:ext cx="2035099" cy="718662"/>
            </a:xfrm>
            <a:prstGeom prst="rect">
              <a:avLst/>
            </a:prstGeom>
            <a:noFill/>
          </p:spPr>
          <p:txBody>
            <a:bodyPr wrap="square" rtlCol="0">
              <a:spAutoFit/>
            </a:bodyPr>
            <a:lstStyle/>
            <a:p>
              <a:pPr algn="ctr"/>
              <a:r>
                <a:rPr lang="en-US" sz="1600" b="0">
                  <a:latin typeface="Karla Medium" panose="020B0004030503030003" pitchFamily="34" charset="77"/>
                </a:rPr>
                <a:t>FEASIBILITY STUDIES</a:t>
              </a:r>
            </a:p>
          </p:txBody>
        </p:sp>
      </p:grpSp>
      <p:grpSp>
        <p:nvGrpSpPr>
          <p:cNvPr id="35" name="Group 34">
            <a:extLst>
              <a:ext uri="{FF2B5EF4-FFF2-40B4-BE49-F238E27FC236}">
                <a16:creationId xmlns:a16="http://schemas.microsoft.com/office/drawing/2014/main" id="{EFAE5551-607C-4613-B18A-D76A97B81688}"/>
              </a:ext>
            </a:extLst>
          </p:cNvPr>
          <p:cNvGrpSpPr/>
          <p:nvPr userDrawn="1"/>
        </p:nvGrpSpPr>
        <p:grpSpPr>
          <a:xfrm>
            <a:off x="976724" y="1377291"/>
            <a:ext cx="1780963" cy="2051709"/>
            <a:chOff x="573179" y="1722553"/>
            <a:chExt cx="2188722" cy="2521456"/>
          </a:xfrm>
        </p:grpSpPr>
        <p:sp>
          <p:nvSpPr>
            <p:cNvPr id="36" name="Rectangle 35">
              <a:extLst>
                <a:ext uri="{FF2B5EF4-FFF2-40B4-BE49-F238E27FC236}">
                  <a16:creationId xmlns:a16="http://schemas.microsoft.com/office/drawing/2014/main" id="{E0A55E66-8E14-441F-A5F3-28F28F6D5851}"/>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Oval 38">
              <a:extLst>
                <a:ext uri="{FF2B5EF4-FFF2-40B4-BE49-F238E27FC236}">
                  <a16:creationId xmlns:a16="http://schemas.microsoft.com/office/drawing/2014/main" id="{FC9A7CD4-068E-4E73-9BE1-14E2A475275E}"/>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TextBox 37">
              <a:extLst>
                <a:ext uri="{FF2B5EF4-FFF2-40B4-BE49-F238E27FC236}">
                  <a16:creationId xmlns:a16="http://schemas.microsoft.com/office/drawing/2014/main" id="{AF976224-FAB3-4363-A624-65D5516ACD6B}"/>
                </a:ext>
              </a:extLst>
            </p:cNvPr>
            <p:cNvSpPr txBox="1"/>
            <p:nvPr userDrawn="1"/>
          </p:nvSpPr>
          <p:spPr>
            <a:xfrm>
              <a:off x="641816" y="3159770"/>
              <a:ext cx="2035099" cy="718662"/>
            </a:xfrm>
            <a:prstGeom prst="rect">
              <a:avLst/>
            </a:prstGeom>
            <a:noFill/>
          </p:spPr>
          <p:txBody>
            <a:bodyPr wrap="square" rtlCol="0">
              <a:spAutoFit/>
            </a:bodyPr>
            <a:lstStyle/>
            <a:p>
              <a:pPr algn="ctr"/>
              <a:r>
                <a:rPr lang="en-US" sz="1600" b="0">
                  <a:latin typeface="Karla Medium" panose="020B0004030503030003" pitchFamily="34" charset="77"/>
                </a:rPr>
                <a:t>CAMPAIGN MANAGEMENT</a:t>
              </a:r>
            </a:p>
          </p:txBody>
        </p:sp>
      </p:grpSp>
      <p:grpSp>
        <p:nvGrpSpPr>
          <p:cNvPr id="41" name="Group 40">
            <a:extLst>
              <a:ext uri="{FF2B5EF4-FFF2-40B4-BE49-F238E27FC236}">
                <a16:creationId xmlns:a16="http://schemas.microsoft.com/office/drawing/2014/main" id="{CAAC94DD-845A-4290-9436-54D1EB93B22A}"/>
              </a:ext>
            </a:extLst>
          </p:cNvPr>
          <p:cNvGrpSpPr/>
          <p:nvPr userDrawn="1"/>
        </p:nvGrpSpPr>
        <p:grpSpPr>
          <a:xfrm>
            <a:off x="9452538" y="1378298"/>
            <a:ext cx="1780963" cy="2051709"/>
            <a:chOff x="573179" y="1722553"/>
            <a:chExt cx="2188722" cy="2521456"/>
          </a:xfrm>
        </p:grpSpPr>
        <p:sp>
          <p:nvSpPr>
            <p:cNvPr id="42" name="Rectangle 41">
              <a:extLst>
                <a:ext uri="{FF2B5EF4-FFF2-40B4-BE49-F238E27FC236}">
                  <a16:creationId xmlns:a16="http://schemas.microsoft.com/office/drawing/2014/main" id="{94E5B604-2AF8-423A-A534-3026B23A94E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Oval 44">
              <a:extLst>
                <a:ext uri="{FF2B5EF4-FFF2-40B4-BE49-F238E27FC236}">
                  <a16:creationId xmlns:a16="http://schemas.microsoft.com/office/drawing/2014/main" id="{5D55AA51-722D-4085-91C0-1B3FB9D3C1CA}"/>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 name="TextBox 43">
              <a:extLst>
                <a:ext uri="{FF2B5EF4-FFF2-40B4-BE49-F238E27FC236}">
                  <a16:creationId xmlns:a16="http://schemas.microsoft.com/office/drawing/2014/main" id="{1D51A67E-D32A-4AB7-B4A6-918935DB9DA5}"/>
                </a:ext>
              </a:extLst>
            </p:cNvPr>
            <p:cNvSpPr txBox="1"/>
            <p:nvPr userDrawn="1"/>
          </p:nvSpPr>
          <p:spPr>
            <a:xfrm>
              <a:off x="573179" y="3154853"/>
              <a:ext cx="2188722" cy="718662"/>
            </a:xfrm>
            <a:prstGeom prst="rect">
              <a:avLst/>
            </a:prstGeom>
            <a:noFill/>
          </p:spPr>
          <p:txBody>
            <a:bodyPr wrap="square" rtlCol="0">
              <a:spAutoFit/>
            </a:bodyPr>
            <a:lstStyle/>
            <a:p>
              <a:pPr algn="ctr"/>
              <a:r>
                <a:rPr lang="en-US" sz="1600" b="0">
                  <a:latin typeface="Karla Medium" panose="020B0004030503030003" pitchFamily="34" charset="77"/>
                </a:rPr>
                <a:t>ASSESSMENTS  AND AUDITS</a:t>
              </a:r>
            </a:p>
          </p:txBody>
        </p:sp>
      </p:grpSp>
      <p:grpSp>
        <p:nvGrpSpPr>
          <p:cNvPr id="47" name="Group 46">
            <a:extLst>
              <a:ext uri="{FF2B5EF4-FFF2-40B4-BE49-F238E27FC236}">
                <a16:creationId xmlns:a16="http://schemas.microsoft.com/office/drawing/2014/main" id="{6BC9138C-81C0-4A79-B560-CF3ED1B56CB7}"/>
              </a:ext>
            </a:extLst>
          </p:cNvPr>
          <p:cNvGrpSpPr/>
          <p:nvPr userDrawn="1"/>
        </p:nvGrpSpPr>
        <p:grpSpPr>
          <a:xfrm>
            <a:off x="976724" y="4010750"/>
            <a:ext cx="1780963" cy="2051709"/>
            <a:chOff x="573179" y="1722553"/>
            <a:chExt cx="2188722" cy="2521456"/>
          </a:xfrm>
        </p:grpSpPr>
        <p:sp>
          <p:nvSpPr>
            <p:cNvPr id="48" name="Rectangle 47">
              <a:extLst>
                <a:ext uri="{FF2B5EF4-FFF2-40B4-BE49-F238E27FC236}">
                  <a16:creationId xmlns:a16="http://schemas.microsoft.com/office/drawing/2014/main" id="{626BBC3A-D87B-448B-A613-E288ED3080D5}"/>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Oval 50">
              <a:extLst>
                <a:ext uri="{FF2B5EF4-FFF2-40B4-BE49-F238E27FC236}">
                  <a16:creationId xmlns:a16="http://schemas.microsoft.com/office/drawing/2014/main" id="{F8F60170-9B55-4B05-9A4D-3C34842A9B10}"/>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3B4A453B-E08E-467C-9022-9DA667BC7234}"/>
                </a:ext>
              </a:extLst>
            </p:cNvPr>
            <p:cNvSpPr txBox="1"/>
            <p:nvPr userDrawn="1"/>
          </p:nvSpPr>
          <p:spPr>
            <a:xfrm>
              <a:off x="727887" y="3189464"/>
              <a:ext cx="1877951" cy="718662"/>
            </a:xfrm>
            <a:prstGeom prst="rect">
              <a:avLst/>
            </a:prstGeom>
            <a:noFill/>
          </p:spPr>
          <p:txBody>
            <a:bodyPr wrap="square" rtlCol="0">
              <a:spAutoFit/>
            </a:bodyPr>
            <a:lstStyle/>
            <a:p>
              <a:pPr algn="ctr"/>
              <a:r>
                <a:rPr lang="en-US" sz="1600" b="0">
                  <a:latin typeface="Karla Medium" panose="020B0004030503030003" pitchFamily="34" charset="77"/>
                </a:rPr>
                <a:t>STRATEGIC PLANNING</a:t>
              </a:r>
            </a:p>
          </p:txBody>
        </p:sp>
      </p:grpSp>
      <p:grpSp>
        <p:nvGrpSpPr>
          <p:cNvPr id="53" name="Group 52">
            <a:extLst>
              <a:ext uri="{FF2B5EF4-FFF2-40B4-BE49-F238E27FC236}">
                <a16:creationId xmlns:a16="http://schemas.microsoft.com/office/drawing/2014/main" id="{A5292825-52EF-437F-8158-477B8DD5F60B}"/>
              </a:ext>
            </a:extLst>
          </p:cNvPr>
          <p:cNvGrpSpPr/>
          <p:nvPr userDrawn="1"/>
        </p:nvGrpSpPr>
        <p:grpSpPr>
          <a:xfrm>
            <a:off x="3813598" y="4010750"/>
            <a:ext cx="1780963" cy="2051709"/>
            <a:chOff x="573179" y="1722553"/>
            <a:chExt cx="2188722" cy="2521456"/>
          </a:xfrm>
        </p:grpSpPr>
        <p:sp>
          <p:nvSpPr>
            <p:cNvPr id="54" name="Rectangle 53">
              <a:extLst>
                <a:ext uri="{FF2B5EF4-FFF2-40B4-BE49-F238E27FC236}">
                  <a16:creationId xmlns:a16="http://schemas.microsoft.com/office/drawing/2014/main" id="{D303BC89-112F-426B-9B00-7911CBB2C3B4}"/>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Oval 56">
              <a:extLst>
                <a:ext uri="{FF2B5EF4-FFF2-40B4-BE49-F238E27FC236}">
                  <a16:creationId xmlns:a16="http://schemas.microsoft.com/office/drawing/2014/main" id="{71309EE1-868C-4365-9119-9374E9F51E3C}"/>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TextBox 55">
              <a:extLst>
                <a:ext uri="{FF2B5EF4-FFF2-40B4-BE49-F238E27FC236}">
                  <a16:creationId xmlns:a16="http://schemas.microsoft.com/office/drawing/2014/main" id="{4FAE0F74-B932-43B1-9199-B4399B941230}"/>
                </a:ext>
              </a:extLst>
            </p:cNvPr>
            <p:cNvSpPr txBox="1"/>
            <p:nvPr userDrawn="1"/>
          </p:nvSpPr>
          <p:spPr>
            <a:xfrm>
              <a:off x="727886" y="3169329"/>
              <a:ext cx="1877951" cy="718662"/>
            </a:xfrm>
            <a:prstGeom prst="rect">
              <a:avLst/>
            </a:prstGeom>
            <a:noFill/>
          </p:spPr>
          <p:txBody>
            <a:bodyPr wrap="square" rtlCol="0">
              <a:spAutoFit/>
            </a:bodyPr>
            <a:lstStyle/>
            <a:p>
              <a:pPr algn="ctr"/>
              <a:r>
                <a:rPr lang="en-US" sz="1600" b="0">
                  <a:latin typeface="Karla Medium" panose="020B0004030503030003" pitchFamily="34" charset="77"/>
                </a:rPr>
                <a:t>SYSTEMS PROJECTS</a:t>
              </a:r>
            </a:p>
          </p:txBody>
        </p:sp>
      </p:grpSp>
      <p:grpSp>
        <p:nvGrpSpPr>
          <p:cNvPr id="59" name="Group 58">
            <a:extLst>
              <a:ext uri="{FF2B5EF4-FFF2-40B4-BE49-F238E27FC236}">
                <a16:creationId xmlns:a16="http://schemas.microsoft.com/office/drawing/2014/main" id="{FDC3A5C4-5C03-4ECF-B00B-7DC39653E855}"/>
              </a:ext>
            </a:extLst>
          </p:cNvPr>
          <p:cNvGrpSpPr/>
          <p:nvPr userDrawn="1"/>
        </p:nvGrpSpPr>
        <p:grpSpPr>
          <a:xfrm>
            <a:off x="6651828" y="4021339"/>
            <a:ext cx="1780963" cy="2051709"/>
            <a:chOff x="573179" y="1722553"/>
            <a:chExt cx="2188722" cy="2521456"/>
          </a:xfrm>
        </p:grpSpPr>
        <p:sp>
          <p:nvSpPr>
            <p:cNvPr id="60" name="Rectangle 59">
              <a:extLst>
                <a:ext uri="{FF2B5EF4-FFF2-40B4-BE49-F238E27FC236}">
                  <a16:creationId xmlns:a16="http://schemas.microsoft.com/office/drawing/2014/main" id="{65DC0D54-086C-461F-8577-8306EB0F9B36}"/>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Oval 62">
              <a:extLst>
                <a:ext uri="{FF2B5EF4-FFF2-40B4-BE49-F238E27FC236}">
                  <a16:creationId xmlns:a16="http://schemas.microsoft.com/office/drawing/2014/main" id="{C4BBD559-34A3-42A3-A262-EFBE1F5B7939}"/>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TextBox 61">
              <a:extLst>
                <a:ext uri="{FF2B5EF4-FFF2-40B4-BE49-F238E27FC236}">
                  <a16:creationId xmlns:a16="http://schemas.microsoft.com/office/drawing/2014/main" id="{C85D1BDC-DFB9-47CB-8C46-C9DCA72A3250}"/>
                </a:ext>
              </a:extLst>
            </p:cNvPr>
            <p:cNvSpPr txBox="1"/>
            <p:nvPr userDrawn="1"/>
          </p:nvSpPr>
          <p:spPr>
            <a:xfrm>
              <a:off x="573179" y="3178876"/>
              <a:ext cx="2188722" cy="416067"/>
            </a:xfrm>
            <a:prstGeom prst="rect">
              <a:avLst/>
            </a:prstGeom>
            <a:noFill/>
          </p:spPr>
          <p:txBody>
            <a:bodyPr wrap="square" rtlCol="0">
              <a:spAutoFit/>
            </a:bodyPr>
            <a:lstStyle/>
            <a:p>
              <a:pPr algn="ctr"/>
              <a:r>
                <a:rPr lang="en-US" sz="1600" b="0">
                  <a:latin typeface="Karla Medium" panose="020B0004030503030003" pitchFamily="34" charset="77"/>
                </a:rPr>
                <a:t>DATA ANALYTICS</a:t>
              </a:r>
            </a:p>
          </p:txBody>
        </p:sp>
      </p:grpSp>
      <p:grpSp>
        <p:nvGrpSpPr>
          <p:cNvPr id="83" name="Group 82">
            <a:extLst>
              <a:ext uri="{FF2B5EF4-FFF2-40B4-BE49-F238E27FC236}">
                <a16:creationId xmlns:a16="http://schemas.microsoft.com/office/drawing/2014/main" id="{CD006AA9-785C-4F7A-AB9A-E3C531341F33}"/>
              </a:ext>
            </a:extLst>
          </p:cNvPr>
          <p:cNvGrpSpPr/>
          <p:nvPr userDrawn="1"/>
        </p:nvGrpSpPr>
        <p:grpSpPr>
          <a:xfrm>
            <a:off x="4380334" y="1536604"/>
            <a:ext cx="530345" cy="729355"/>
            <a:chOff x="4256561" y="1246103"/>
            <a:chExt cx="651770" cy="896344"/>
          </a:xfrm>
          <a:solidFill>
            <a:schemeClr val="accent1"/>
          </a:solidFill>
        </p:grpSpPr>
        <p:sp>
          <p:nvSpPr>
            <p:cNvPr id="76" name="Freeform 182">
              <a:extLst>
                <a:ext uri="{FF2B5EF4-FFF2-40B4-BE49-F238E27FC236}">
                  <a16:creationId xmlns:a16="http://schemas.microsoft.com/office/drawing/2014/main" id="{37A1F45D-EFB5-4FB9-A444-4F4A82C31211}"/>
                </a:ext>
              </a:extLst>
            </p:cNvPr>
            <p:cNvSpPr>
              <a:spLocks noEditPoints="1"/>
            </p:cNvSpPr>
            <p:nvPr userDrawn="1"/>
          </p:nvSpPr>
          <p:spPr bwMode="auto">
            <a:xfrm>
              <a:off x="4256561" y="1246103"/>
              <a:ext cx="651770" cy="896344"/>
            </a:xfrm>
            <a:custGeom>
              <a:avLst/>
              <a:gdLst>
                <a:gd name="T0" fmla="*/ 199 w 215"/>
                <a:gd name="T1" fmla="*/ 38 h 296"/>
                <a:gd name="T2" fmla="*/ 164 w 215"/>
                <a:gd name="T3" fmla="*/ 38 h 296"/>
                <a:gd name="T4" fmla="*/ 150 w 215"/>
                <a:gd name="T5" fmla="*/ 28 h 296"/>
                <a:gd name="T6" fmla="*/ 125 w 215"/>
                <a:gd name="T7" fmla="*/ 17 h 296"/>
                <a:gd name="T8" fmla="*/ 108 w 215"/>
                <a:gd name="T9" fmla="*/ 0 h 296"/>
                <a:gd name="T10" fmla="*/ 108 w 215"/>
                <a:gd name="T11" fmla="*/ 0 h 296"/>
                <a:gd name="T12" fmla="*/ 91 w 215"/>
                <a:gd name="T13" fmla="*/ 17 h 296"/>
                <a:gd name="T14" fmla="*/ 66 w 215"/>
                <a:gd name="T15" fmla="*/ 28 h 296"/>
                <a:gd name="T16" fmla="*/ 51 w 215"/>
                <a:gd name="T17" fmla="*/ 38 h 296"/>
                <a:gd name="T18" fmla="*/ 17 w 215"/>
                <a:gd name="T19" fmla="*/ 38 h 296"/>
                <a:gd name="T20" fmla="*/ 0 w 215"/>
                <a:gd name="T21" fmla="*/ 54 h 296"/>
                <a:gd name="T22" fmla="*/ 0 w 215"/>
                <a:gd name="T23" fmla="*/ 280 h 296"/>
                <a:gd name="T24" fmla="*/ 17 w 215"/>
                <a:gd name="T25" fmla="*/ 296 h 296"/>
                <a:gd name="T26" fmla="*/ 199 w 215"/>
                <a:gd name="T27" fmla="*/ 296 h 296"/>
                <a:gd name="T28" fmla="*/ 215 w 215"/>
                <a:gd name="T29" fmla="*/ 280 h 296"/>
                <a:gd name="T30" fmla="*/ 215 w 215"/>
                <a:gd name="T31" fmla="*/ 54 h 296"/>
                <a:gd name="T32" fmla="*/ 199 w 215"/>
                <a:gd name="T33" fmla="*/ 38 h 296"/>
                <a:gd name="T34" fmla="*/ 108 w 215"/>
                <a:gd name="T35" fmla="*/ 7 h 296"/>
                <a:gd name="T36" fmla="*/ 117 w 215"/>
                <a:gd name="T37" fmla="*/ 17 h 296"/>
                <a:gd name="T38" fmla="*/ 108 w 215"/>
                <a:gd name="T39" fmla="*/ 27 h 296"/>
                <a:gd name="T40" fmla="*/ 98 w 215"/>
                <a:gd name="T41" fmla="*/ 17 h 296"/>
                <a:gd name="T42" fmla="*/ 108 w 215"/>
                <a:gd name="T43" fmla="*/ 7 h 296"/>
                <a:gd name="T44" fmla="*/ 147 w 215"/>
                <a:gd name="T45" fmla="*/ 272 h 296"/>
                <a:gd name="T46" fmla="*/ 147 w 215"/>
                <a:gd name="T47" fmla="*/ 235 h 296"/>
                <a:gd name="T48" fmla="*/ 156 w 215"/>
                <a:gd name="T49" fmla="*/ 226 h 296"/>
                <a:gd name="T50" fmla="*/ 194 w 215"/>
                <a:gd name="T51" fmla="*/ 226 h 296"/>
                <a:gd name="T52" fmla="*/ 147 w 215"/>
                <a:gd name="T53" fmla="*/ 272 h 296"/>
                <a:gd name="T54" fmla="*/ 194 w 215"/>
                <a:gd name="T55" fmla="*/ 217 h 296"/>
                <a:gd name="T56" fmla="*/ 194 w 215"/>
                <a:gd name="T57" fmla="*/ 217 h 296"/>
                <a:gd name="T58" fmla="*/ 156 w 215"/>
                <a:gd name="T59" fmla="*/ 217 h 296"/>
                <a:gd name="T60" fmla="*/ 138 w 215"/>
                <a:gd name="T61" fmla="*/ 235 h 296"/>
                <a:gd name="T62" fmla="*/ 138 w 215"/>
                <a:gd name="T63" fmla="*/ 272 h 296"/>
                <a:gd name="T64" fmla="*/ 31 w 215"/>
                <a:gd name="T65" fmla="*/ 272 h 296"/>
                <a:gd name="T66" fmla="*/ 22 w 215"/>
                <a:gd name="T67" fmla="*/ 264 h 296"/>
                <a:gd name="T68" fmla="*/ 22 w 215"/>
                <a:gd name="T69" fmla="*/ 61 h 296"/>
                <a:gd name="T70" fmla="*/ 31 w 215"/>
                <a:gd name="T71" fmla="*/ 52 h 296"/>
                <a:gd name="T72" fmla="*/ 52 w 215"/>
                <a:gd name="T73" fmla="*/ 52 h 296"/>
                <a:gd name="T74" fmla="*/ 66 w 215"/>
                <a:gd name="T75" fmla="*/ 59 h 296"/>
                <a:gd name="T76" fmla="*/ 150 w 215"/>
                <a:gd name="T77" fmla="*/ 59 h 296"/>
                <a:gd name="T78" fmla="*/ 163 w 215"/>
                <a:gd name="T79" fmla="*/ 52 h 296"/>
                <a:gd name="T80" fmla="*/ 185 w 215"/>
                <a:gd name="T81" fmla="*/ 52 h 296"/>
                <a:gd name="T82" fmla="*/ 194 w 215"/>
                <a:gd name="T83" fmla="*/ 61 h 296"/>
                <a:gd name="T84" fmla="*/ 194 w 215"/>
                <a:gd name="T85" fmla="*/ 21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296">
                  <a:moveTo>
                    <a:pt x="199" y="38"/>
                  </a:moveTo>
                  <a:cubicBezTo>
                    <a:pt x="164" y="38"/>
                    <a:pt x="164" y="38"/>
                    <a:pt x="164" y="38"/>
                  </a:cubicBezTo>
                  <a:cubicBezTo>
                    <a:pt x="162" y="32"/>
                    <a:pt x="156" y="28"/>
                    <a:pt x="150" y="28"/>
                  </a:cubicBezTo>
                  <a:cubicBezTo>
                    <a:pt x="133" y="28"/>
                    <a:pt x="125" y="26"/>
                    <a:pt x="125" y="17"/>
                  </a:cubicBezTo>
                  <a:cubicBezTo>
                    <a:pt x="125" y="7"/>
                    <a:pt x="117" y="0"/>
                    <a:pt x="108" y="0"/>
                  </a:cubicBezTo>
                  <a:cubicBezTo>
                    <a:pt x="108" y="0"/>
                    <a:pt x="108" y="0"/>
                    <a:pt x="108" y="0"/>
                  </a:cubicBezTo>
                  <a:cubicBezTo>
                    <a:pt x="98" y="0"/>
                    <a:pt x="91" y="7"/>
                    <a:pt x="91" y="17"/>
                  </a:cubicBezTo>
                  <a:cubicBezTo>
                    <a:pt x="91" y="26"/>
                    <a:pt x="83" y="28"/>
                    <a:pt x="66" y="28"/>
                  </a:cubicBezTo>
                  <a:cubicBezTo>
                    <a:pt x="59" y="28"/>
                    <a:pt x="54" y="32"/>
                    <a:pt x="51" y="38"/>
                  </a:cubicBezTo>
                  <a:cubicBezTo>
                    <a:pt x="17" y="38"/>
                    <a:pt x="17" y="38"/>
                    <a:pt x="17" y="38"/>
                  </a:cubicBezTo>
                  <a:cubicBezTo>
                    <a:pt x="8" y="38"/>
                    <a:pt x="0" y="45"/>
                    <a:pt x="0" y="54"/>
                  </a:cubicBezTo>
                  <a:cubicBezTo>
                    <a:pt x="0" y="280"/>
                    <a:pt x="0" y="280"/>
                    <a:pt x="0" y="280"/>
                  </a:cubicBezTo>
                  <a:cubicBezTo>
                    <a:pt x="0" y="289"/>
                    <a:pt x="8" y="296"/>
                    <a:pt x="17" y="296"/>
                  </a:cubicBezTo>
                  <a:cubicBezTo>
                    <a:pt x="199" y="296"/>
                    <a:pt x="199" y="296"/>
                    <a:pt x="199" y="296"/>
                  </a:cubicBezTo>
                  <a:cubicBezTo>
                    <a:pt x="208" y="296"/>
                    <a:pt x="215" y="289"/>
                    <a:pt x="215" y="280"/>
                  </a:cubicBezTo>
                  <a:cubicBezTo>
                    <a:pt x="215" y="54"/>
                    <a:pt x="215" y="54"/>
                    <a:pt x="215" y="54"/>
                  </a:cubicBezTo>
                  <a:cubicBezTo>
                    <a:pt x="215" y="45"/>
                    <a:pt x="208" y="38"/>
                    <a:pt x="199" y="38"/>
                  </a:cubicBezTo>
                  <a:close/>
                  <a:moveTo>
                    <a:pt x="108" y="7"/>
                  </a:moveTo>
                  <a:cubicBezTo>
                    <a:pt x="113" y="7"/>
                    <a:pt x="117" y="12"/>
                    <a:pt x="117" y="17"/>
                  </a:cubicBezTo>
                  <a:cubicBezTo>
                    <a:pt x="117" y="22"/>
                    <a:pt x="113" y="27"/>
                    <a:pt x="108" y="27"/>
                  </a:cubicBezTo>
                  <a:cubicBezTo>
                    <a:pt x="102" y="27"/>
                    <a:pt x="98" y="22"/>
                    <a:pt x="98" y="17"/>
                  </a:cubicBezTo>
                  <a:cubicBezTo>
                    <a:pt x="98" y="12"/>
                    <a:pt x="102" y="7"/>
                    <a:pt x="108" y="7"/>
                  </a:cubicBezTo>
                  <a:close/>
                  <a:moveTo>
                    <a:pt x="147" y="272"/>
                  </a:moveTo>
                  <a:cubicBezTo>
                    <a:pt x="147" y="235"/>
                    <a:pt x="147" y="235"/>
                    <a:pt x="147" y="235"/>
                  </a:cubicBezTo>
                  <a:cubicBezTo>
                    <a:pt x="147" y="230"/>
                    <a:pt x="151" y="226"/>
                    <a:pt x="156" y="226"/>
                  </a:cubicBezTo>
                  <a:cubicBezTo>
                    <a:pt x="194" y="226"/>
                    <a:pt x="194" y="226"/>
                    <a:pt x="194" y="226"/>
                  </a:cubicBezTo>
                  <a:lnTo>
                    <a:pt x="147" y="272"/>
                  </a:lnTo>
                  <a:close/>
                  <a:moveTo>
                    <a:pt x="194" y="217"/>
                  </a:moveTo>
                  <a:cubicBezTo>
                    <a:pt x="194" y="217"/>
                    <a:pt x="194" y="217"/>
                    <a:pt x="194" y="217"/>
                  </a:cubicBezTo>
                  <a:cubicBezTo>
                    <a:pt x="156" y="217"/>
                    <a:pt x="156" y="217"/>
                    <a:pt x="156" y="217"/>
                  </a:cubicBezTo>
                  <a:cubicBezTo>
                    <a:pt x="146" y="217"/>
                    <a:pt x="138" y="225"/>
                    <a:pt x="138" y="235"/>
                  </a:cubicBezTo>
                  <a:cubicBezTo>
                    <a:pt x="138" y="272"/>
                    <a:pt x="138" y="272"/>
                    <a:pt x="138" y="272"/>
                  </a:cubicBezTo>
                  <a:cubicBezTo>
                    <a:pt x="31" y="272"/>
                    <a:pt x="31" y="272"/>
                    <a:pt x="31" y="272"/>
                  </a:cubicBezTo>
                  <a:cubicBezTo>
                    <a:pt x="26" y="272"/>
                    <a:pt x="22" y="268"/>
                    <a:pt x="22" y="264"/>
                  </a:cubicBezTo>
                  <a:cubicBezTo>
                    <a:pt x="22" y="61"/>
                    <a:pt x="22" y="61"/>
                    <a:pt x="22" y="61"/>
                  </a:cubicBezTo>
                  <a:cubicBezTo>
                    <a:pt x="22" y="56"/>
                    <a:pt x="26" y="52"/>
                    <a:pt x="31" y="52"/>
                  </a:cubicBezTo>
                  <a:cubicBezTo>
                    <a:pt x="52" y="52"/>
                    <a:pt x="52" y="52"/>
                    <a:pt x="52" y="52"/>
                  </a:cubicBezTo>
                  <a:cubicBezTo>
                    <a:pt x="55" y="56"/>
                    <a:pt x="60" y="59"/>
                    <a:pt x="66" y="59"/>
                  </a:cubicBezTo>
                  <a:cubicBezTo>
                    <a:pt x="150" y="59"/>
                    <a:pt x="150" y="59"/>
                    <a:pt x="150" y="59"/>
                  </a:cubicBezTo>
                  <a:cubicBezTo>
                    <a:pt x="156" y="59"/>
                    <a:pt x="160" y="56"/>
                    <a:pt x="163" y="52"/>
                  </a:cubicBezTo>
                  <a:cubicBezTo>
                    <a:pt x="185" y="52"/>
                    <a:pt x="185" y="52"/>
                    <a:pt x="185" y="52"/>
                  </a:cubicBezTo>
                  <a:cubicBezTo>
                    <a:pt x="190" y="52"/>
                    <a:pt x="194" y="56"/>
                    <a:pt x="194" y="61"/>
                  </a:cubicBezTo>
                  <a:lnTo>
                    <a:pt x="194" y="217"/>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7" name="Rectangle 183">
              <a:extLst>
                <a:ext uri="{FF2B5EF4-FFF2-40B4-BE49-F238E27FC236}">
                  <a16:creationId xmlns:a16="http://schemas.microsoft.com/office/drawing/2014/main" id="{1DB4172C-B659-4383-B7F9-8B0C432A38BA}"/>
                </a:ext>
              </a:extLst>
            </p:cNvPr>
            <p:cNvSpPr>
              <a:spLocks noChangeArrowheads="1"/>
            </p:cNvSpPr>
            <p:nvPr userDrawn="1"/>
          </p:nvSpPr>
          <p:spPr bwMode="auto">
            <a:xfrm>
              <a:off x="4360445" y="1667367"/>
              <a:ext cx="526770"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8" name="Freeform 184">
              <a:extLst>
                <a:ext uri="{FF2B5EF4-FFF2-40B4-BE49-F238E27FC236}">
                  <a16:creationId xmlns:a16="http://schemas.microsoft.com/office/drawing/2014/main" id="{1BF6ADFB-E5BF-4002-AEE7-C8E480A99CBC}"/>
                </a:ext>
              </a:extLst>
            </p:cNvPr>
            <p:cNvSpPr>
              <a:spLocks noEditPoints="1"/>
            </p:cNvSpPr>
            <p:nvPr userDrawn="1"/>
          </p:nvSpPr>
          <p:spPr bwMode="auto">
            <a:xfrm>
              <a:off x="4412424" y="1651171"/>
              <a:ext cx="75550" cy="78110"/>
            </a:xfrm>
            <a:custGeom>
              <a:avLst/>
              <a:gdLst>
                <a:gd name="T0" fmla="*/ 5 w 59"/>
                <a:gd name="T1" fmla="*/ 0 h 61"/>
                <a:gd name="T2" fmla="*/ 0 w 59"/>
                <a:gd name="T3" fmla="*/ 0 h 61"/>
                <a:gd name="T4" fmla="*/ 0 w 59"/>
                <a:gd name="T5" fmla="*/ 7 h 61"/>
                <a:gd name="T6" fmla="*/ 0 w 59"/>
                <a:gd name="T7" fmla="*/ 54 h 61"/>
                <a:gd name="T8" fmla="*/ 0 w 59"/>
                <a:gd name="T9" fmla="*/ 61 h 61"/>
                <a:gd name="T10" fmla="*/ 5 w 59"/>
                <a:gd name="T11" fmla="*/ 61 h 61"/>
                <a:gd name="T12" fmla="*/ 55 w 59"/>
                <a:gd name="T13" fmla="*/ 61 h 61"/>
                <a:gd name="T14" fmla="*/ 59 w 59"/>
                <a:gd name="T15" fmla="*/ 61 h 61"/>
                <a:gd name="T16" fmla="*/ 59 w 59"/>
                <a:gd name="T17" fmla="*/ 54 h 61"/>
                <a:gd name="T18" fmla="*/ 59 w 59"/>
                <a:gd name="T19" fmla="*/ 7 h 61"/>
                <a:gd name="T20" fmla="*/ 59 w 59"/>
                <a:gd name="T21" fmla="*/ 0 h 61"/>
                <a:gd name="T22" fmla="*/ 55 w 59"/>
                <a:gd name="T23" fmla="*/ 0 h 61"/>
                <a:gd name="T24" fmla="*/ 5 w 59"/>
                <a:gd name="T25" fmla="*/ 0 h 61"/>
                <a:gd name="T26" fmla="*/ 48 w 59"/>
                <a:gd name="T27" fmla="*/ 49 h 61"/>
                <a:gd name="T28" fmla="*/ 12 w 59"/>
                <a:gd name="T29" fmla="*/ 49 h 61"/>
                <a:gd name="T30" fmla="*/ 12 w 59"/>
                <a:gd name="T31" fmla="*/ 11 h 61"/>
                <a:gd name="T32" fmla="*/ 48 w 59"/>
                <a:gd name="T33" fmla="*/ 14 h 61"/>
                <a:gd name="T34" fmla="*/ 48 w 59"/>
                <a:gd name="T3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1">
                  <a:moveTo>
                    <a:pt x="5" y="0"/>
                  </a:moveTo>
                  <a:lnTo>
                    <a:pt x="0" y="0"/>
                  </a:lnTo>
                  <a:lnTo>
                    <a:pt x="0" y="7"/>
                  </a:lnTo>
                  <a:lnTo>
                    <a:pt x="0" y="54"/>
                  </a:lnTo>
                  <a:lnTo>
                    <a:pt x="0" y="61"/>
                  </a:lnTo>
                  <a:lnTo>
                    <a:pt x="5" y="61"/>
                  </a:lnTo>
                  <a:lnTo>
                    <a:pt x="55" y="61"/>
                  </a:lnTo>
                  <a:lnTo>
                    <a:pt x="59" y="61"/>
                  </a:lnTo>
                  <a:lnTo>
                    <a:pt x="59" y="54"/>
                  </a:lnTo>
                  <a:lnTo>
                    <a:pt x="59" y="7"/>
                  </a:lnTo>
                  <a:lnTo>
                    <a:pt x="59" y="0"/>
                  </a:lnTo>
                  <a:lnTo>
                    <a:pt x="55" y="0"/>
                  </a:lnTo>
                  <a:lnTo>
                    <a:pt x="5" y="0"/>
                  </a:lnTo>
                  <a:close/>
                  <a:moveTo>
                    <a:pt x="48" y="49"/>
                  </a:moveTo>
                  <a:lnTo>
                    <a:pt x="12" y="49"/>
                  </a:lnTo>
                  <a:lnTo>
                    <a:pt x="12" y="11"/>
                  </a:lnTo>
                  <a:lnTo>
                    <a:pt x="48" y="14"/>
                  </a:lnTo>
                  <a:lnTo>
                    <a:pt x="48" y="49"/>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79" name="Rectangle 185">
              <a:extLst>
                <a:ext uri="{FF2B5EF4-FFF2-40B4-BE49-F238E27FC236}">
                  <a16:creationId xmlns:a16="http://schemas.microsoft.com/office/drawing/2014/main" id="{E11B9E64-4768-4B54-8D0C-5F5171F1B58E}"/>
                </a:ext>
              </a:extLst>
            </p:cNvPr>
            <p:cNvSpPr>
              <a:spLocks noChangeArrowheads="1"/>
            </p:cNvSpPr>
            <p:nvPr userDrawn="1"/>
          </p:nvSpPr>
          <p:spPr bwMode="auto">
            <a:xfrm>
              <a:off x="4360445" y="1569306"/>
              <a:ext cx="526770"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0" name="Freeform 186">
              <a:extLst>
                <a:ext uri="{FF2B5EF4-FFF2-40B4-BE49-F238E27FC236}">
                  <a16:creationId xmlns:a16="http://schemas.microsoft.com/office/drawing/2014/main" id="{8DA10DF7-B3AB-4901-94C0-96DD783A8C1C}"/>
                </a:ext>
              </a:extLst>
            </p:cNvPr>
            <p:cNvSpPr>
              <a:spLocks noEditPoints="1"/>
            </p:cNvSpPr>
            <p:nvPr userDrawn="1"/>
          </p:nvSpPr>
          <p:spPr bwMode="auto">
            <a:xfrm>
              <a:off x="4412424" y="1553110"/>
              <a:ext cx="75550" cy="78110"/>
            </a:xfrm>
            <a:custGeom>
              <a:avLst/>
              <a:gdLst>
                <a:gd name="T0" fmla="*/ 5 w 59"/>
                <a:gd name="T1" fmla="*/ 0 h 61"/>
                <a:gd name="T2" fmla="*/ 0 w 59"/>
                <a:gd name="T3" fmla="*/ 0 h 61"/>
                <a:gd name="T4" fmla="*/ 0 w 59"/>
                <a:gd name="T5" fmla="*/ 7 h 61"/>
                <a:gd name="T6" fmla="*/ 0 w 59"/>
                <a:gd name="T7" fmla="*/ 54 h 61"/>
                <a:gd name="T8" fmla="*/ 0 w 59"/>
                <a:gd name="T9" fmla="*/ 61 h 61"/>
                <a:gd name="T10" fmla="*/ 5 w 59"/>
                <a:gd name="T11" fmla="*/ 61 h 61"/>
                <a:gd name="T12" fmla="*/ 55 w 59"/>
                <a:gd name="T13" fmla="*/ 61 h 61"/>
                <a:gd name="T14" fmla="*/ 59 w 59"/>
                <a:gd name="T15" fmla="*/ 61 h 61"/>
                <a:gd name="T16" fmla="*/ 59 w 59"/>
                <a:gd name="T17" fmla="*/ 54 h 61"/>
                <a:gd name="T18" fmla="*/ 59 w 59"/>
                <a:gd name="T19" fmla="*/ 7 h 61"/>
                <a:gd name="T20" fmla="*/ 59 w 59"/>
                <a:gd name="T21" fmla="*/ 0 h 61"/>
                <a:gd name="T22" fmla="*/ 55 w 59"/>
                <a:gd name="T23" fmla="*/ 0 h 61"/>
                <a:gd name="T24" fmla="*/ 5 w 59"/>
                <a:gd name="T25" fmla="*/ 0 h 61"/>
                <a:gd name="T26" fmla="*/ 48 w 59"/>
                <a:gd name="T27" fmla="*/ 49 h 61"/>
                <a:gd name="T28" fmla="*/ 12 w 59"/>
                <a:gd name="T29" fmla="*/ 49 h 61"/>
                <a:gd name="T30" fmla="*/ 12 w 59"/>
                <a:gd name="T31" fmla="*/ 12 h 61"/>
                <a:gd name="T32" fmla="*/ 48 w 59"/>
                <a:gd name="T33" fmla="*/ 12 h 61"/>
                <a:gd name="T34" fmla="*/ 48 w 59"/>
                <a:gd name="T3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1">
                  <a:moveTo>
                    <a:pt x="5" y="0"/>
                  </a:moveTo>
                  <a:lnTo>
                    <a:pt x="0" y="0"/>
                  </a:lnTo>
                  <a:lnTo>
                    <a:pt x="0" y="7"/>
                  </a:lnTo>
                  <a:lnTo>
                    <a:pt x="0" y="54"/>
                  </a:lnTo>
                  <a:lnTo>
                    <a:pt x="0" y="61"/>
                  </a:lnTo>
                  <a:lnTo>
                    <a:pt x="5" y="61"/>
                  </a:lnTo>
                  <a:lnTo>
                    <a:pt x="55" y="61"/>
                  </a:lnTo>
                  <a:lnTo>
                    <a:pt x="59" y="61"/>
                  </a:lnTo>
                  <a:lnTo>
                    <a:pt x="59" y="54"/>
                  </a:lnTo>
                  <a:lnTo>
                    <a:pt x="59" y="7"/>
                  </a:lnTo>
                  <a:lnTo>
                    <a:pt x="59" y="0"/>
                  </a:lnTo>
                  <a:lnTo>
                    <a:pt x="55" y="0"/>
                  </a:lnTo>
                  <a:lnTo>
                    <a:pt x="5" y="0"/>
                  </a:lnTo>
                  <a:close/>
                  <a:moveTo>
                    <a:pt x="48" y="49"/>
                  </a:moveTo>
                  <a:lnTo>
                    <a:pt x="12" y="49"/>
                  </a:lnTo>
                  <a:lnTo>
                    <a:pt x="12" y="12"/>
                  </a:lnTo>
                  <a:lnTo>
                    <a:pt x="48" y="12"/>
                  </a:lnTo>
                  <a:lnTo>
                    <a:pt x="48" y="49"/>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1" name="Rectangle 187">
              <a:extLst>
                <a:ext uri="{FF2B5EF4-FFF2-40B4-BE49-F238E27FC236}">
                  <a16:creationId xmlns:a16="http://schemas.microsoft.com/office/drawing/2014/main" id="{F1318140-1506-40CD-A54D-1C9B5C16850C}"/>
                </a:ext>
              </a:extLst>
            </p:cNvPr>
            <p:cNvSpPr>
              <a:spLocks noChangeArrowheads="1"/>
            </p:cNvSpPr>
            <p:nvPr userDrawn="1"/>
          </p:nvSpPr>
          <p:spPr bwMode="auto">
            <a:xfrm>
              <a:off x="4371423" y="1764978"/>
              <a:ext cx="504814" cy="4572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600"/>
            </a:p>
          </p:txBody>
        </p:sp>
        <p:sp>
          <p:nvSpPr>
            <p:cNvPr id="82" name="Freeform 188">
              <a:extLst>
                <a:ext uri="{FF2B5EF4-FFF2-40B4-BE49-F238E27FC236}">
                  <a16:creationId xmlns:a16="http://schemas.microsoft.com/office/drawing/2014/main" id="{E65A9EA9-A744-4AB0-B126-7F7C2EABB1F6}"/>
                </a:ext>
              </a:extLst>
            </p:cNvPr>
            <p:cNvSpPr>
              <a:spLocks noEditPoints="1"/>
            </p:cNvSpPr>
            <p:nvPr userDrawn="1"/>
          </p:nvSpPr>
          <p:spPr bwMode="auto">
            <a:xfrm>
              <a:off x="4412424" y="1751413"/>
              <a:ext cx="75550" cy="75550"/>
            </a:xfrm>
            <a:custGeom>
              <a:avLst/>
              <a:gdLst>
                <a:gd name="T0" fmla="*/ 5 w 59"/>
                <a:gd name="T1" fmla="*/ 0 h 59"/>
                <a:gd name="T2" fmla="*/ 0 w 59"/>
                <a:gd name="T3" fmla="*/ 0 h 59"/>
                <a:gd name="T4" fmla="*/ 0 w 59"/>
                <a:gd name="T5" fmla="*/ 4 h 59"/>
                <a:gd name="T6" fmla="*/ 0 w 59"/>
                <a:gd name="T7" fmla="*/ 54 h 59"/>
                <a:gd name="T8" fmla="*/ 0 w 59"/>
                <a:gd name="T9" fmla="*/ 59 h 59"/>
                <a:gd name="T10" fmla="*/ 5 w 59"/>
                <a:gd name="T11" fmla="*/ 59 h 59"/>
                <a:gd name="T12" fmla="*/ 55 w 59"/>
                <a:gd name="T13" fmla="*/ 59 h 59"/>
                <a:gd name="T14" fmla="*/ 59 w 59"/>
                <a:gd name="T15" fmla="*/ 59 h 59"/>
                <a:gd name="T16" fmla="*/ 59 w 59"/>
                <a:gd name="T17" fmla="*/ 54 h 59"/>
                <a:gd name="T18" fmla="*/ 59 w 59"/>
                <a:gd name="T19" fmla="*/ 4 h 59"/>
                <a:gd name="T20" fmla="*/ 59 w 59"/>
                <a:gd name="T21" fmla="*/ 0 h 59"/>
                <a:gd name="T22" fmla="*/ 55 w 59"/>
                <a:gd name="T23" fmla="*/ 0 h 59"/>
                <a:gd name="T24" fmla="*/ 5 w 59"/>
                <a:gd name="T25" fmla="*/ 0 h 59"/>
                <a:gd name="T26" fmla="*/ 48 w 59"/>
                <a:gd name="T27" fmla="*/ 47 h 59"/>
                <a:gd name="T28" fmla="*/ 12 w 59"/>
                <a:gd name="T29" fmla="*/ 47 h 59"/>
                <a:gd name="T30" fmla="*/ 12 w 59"/>
                <a:gd name="T31" fmla="*/ 12 h 59"/>
                <a:gd name="T32" fmla="*/ 48 w 59"/>
                <a:gd name="T33" fmla="*/ 12 h 59"/>
                <a:gd name="T34" fmla="*/ 48 w 59"/>
                <a:gd name="T35" fmla="*/ 4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9">
                  <a:moveTo>
                    <a:pt x="5" y="0"/>
                  </a:moveTo>
                  <a:lnTo>
                    <a:pt x="0" y="0"/>
                  </a:lnTo>
                  <a:lnTo>
                    <a:pt x="0" y="4"/>
                  </a:lnTo>
                  <a:lnTo>
                    <a:pt x="0" y="54"/>
                  </a:lnTo>
                  <a:lnTo>
                    <a:pt x="0" y="59"/>
                  </a:lnTo>
                  <a:lnTo>
                    <a:pt x="5" y="59"/>
                  </a:lnTo>
                  <a:lnTo>
                    <a:pt x="55" y="59"/>
                  </a:lnTo>
                  <a:lnTo>
                    <a:pt x="59" y="59"/>
                  </a:lnTo>
                  <a:lnTo>
                    <a:pt x="59" y="54"/>
                  </a:lnTo>
                  <a:lnTo>
                    <a:pt x="59" y="4"/>
                  </a:lnTo>
                  <a:lnTo>
                    <a:pt x="59" y="0"/>
                  </a:lnTo>
                  <a:lnTo>
                    <a:pt x="55" y="0"/>
                  </a:lnTo>
                  <a:lnTo>
                    <a:pt x="5" y="0"/>
                  </a:lnTo>
                  <a:close/>
                  <a:moveTo>
                    <a:pt x="48" y="47"/>
                  </a:moveTo>
                  <a:lnTo>
                    <a:pt x="12" y="47"/>
                  </a:lnTo>
                  <a:lnTo>
                    <a:pt x="12" y="12"/>
                  </a:lnTo>
                  <a:lnTo>
                    <a:pt x="48" y="12"/>
                  </a:lnTo>
                  <a:lnTo>
                    <a:pt x="48" y="47"/>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p>
          </p:txBody>
        </p:sp>
      </p:grpSp>
      <p:sp>
        <p:nvSpPr>
          <p:cNvPr id="85" name="Freeform 87">
            <a:extLst>
              <a:ext uri="{FF2B5EF4-FFF2-40B4-BE49-F238E27FC236}">
                <a16:creationId xmlns:a16="http://schemas.microsoft.com/office/drawing/2014/main" id="{170D9AD7-6197-4A12-8FE0-26FB65C7EA21}"/>
              </a:ext>
            </a:extLst>
          </p:cNvPr>
          <p:cNvSpPr>
            <a:spLocks noEditPoints="1"/>
          </p:cNvSpPr>
          <p:nvPr userDrawn="1"/>
        </p:nvSpPr>
        <p:spPr bwMode="auto">
          <a:xfrm>
            <a:off x="7309268" y="4242043"/>
            <a:ext cx="452112" cy="592913"/>
          </a:xfrm>
          <a:custGeom>
            <a:avLst/>
            <a:gdLst>
              <a:gd name="T0" fmla="*/ 142 w 148"/>
              <a:gd name="T1" fmla="*/ 0 h 194"/>
              <a:gd name="T2" fmla="*/ 41 w 148"/>
              <a:gd name="T3" fmla="*/ 0 h 194"/>
              <a:gd name="T4" fmla="*/ 37 w 148"/>
              <a:gd name="T5" fmla="*/ 2 h 194"/>
              <a:gd name="T6" fmla="*/ 2 w 148"/>
              <a:gd name="T7" fmla="*/ 36 h 194"/>
              <a:gd name="T8" fmla="*/ 0 w 148"/>
              <a:gd name="T9" fmla="*/ 40 h 194"/>
              <a:gd name="T10" fmla="*/ 0 w 148"/>
              <a:gd name="T11" fmla="*/ 187 h 194"/>
              <a:gd name="T12" fmla="*/ 6 w 148"/>
              <a:gd name="T13" fmla="*/ 194 h 194"/>
              <a:gd name="T14" fmla="*/ 142 w 148"/>
              <a:gd name="T15" fmla="*/ 194 h 194"/>
              <a:gd name="T16" fmla="*/ 148 w 148"/>
              <a:gd name="T17" fmla="*/ 187 h 194"/>
              <a:gd name="T18" fmla="*/ 148 w 148"/>
              <a:gd name="T19" fmla="*/ 6 h 194"/>
              <a:gd name="T20" fmla="*/ 142 w 148"/>
              <a:gd name="T21" fmla="*/ 0 h 194"/>
              <a:gd name="T22" fmla="*/ 136 w 148"/>
              <a:gd name="T23" fmla="*/ 181 h 194"/>
              <a:gd name="T24" fmla="*/ 12 w 148"/>
              <a:gd name="T25" fmla="*/ 181 h 194"/>
              <a:gd name="T26" fmla="*/ 12 w 148"/>
              <a:gd name="T27" fmla="*/ 43 h 194"/>
              <a:gd name="T28" fmla="*/ 40 w 148"/>
              <a:gd name="T29" fmla="*/ 43 h 194"/>
              <a:gd name="T30" fmla="*/ 44 w 148"/>
              <a:gd name="T31" fmla="*/ 40 h 194"/>
              <a:gd name="T32" fmla="*/ 44 w 148"/>
              <a:gd name="T33" fmla="*/ 12 h 194"/>
              <a:gd name="T34" fmla="*/ 136 w 148"/>
              <a:gd name="T35" fmla="*/ 12 h 194"/>
              <a:gd name="T36" fmla="*/ 136 w 148"/>
              <a:gd name="T37" fmla="*/ 181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94">
                <a:moveTo>
                  <a:pt x="142" y="0"/>
                </a:moveTo>
                <a:cubicBezTo>
                  <a:pt x="41" y="0"/>
                  <a:pt x="41" y="0"/>
                  <a:pt x="41" y="0"/>
                </a:cubicBezTo>
                <a:cubicBezTo>
                  <a:pt x="40" y="0"/>
                  <a:pt x="38" y="1"/>
                  <a:pt x="37" y="2"/>
                </a:cubicBezTo>
                <a:cubicBezTo>
                  <a:pt x="2" y="36"/>
                  <a:pt x="2" y="36"/>
                  <a:pt x="2" y="36"/>
                </a:cubicBezTo>
                <a:cubicBezTo>
                  <a:pt x="1" y="37"/>
                  <a:pt x="0" y="39"/>
                  <a:pt x="0" y="40"/>
                </a:cubicBezTo>
                <a:cubicBezTo>
                  <a:pt x="0" y="187"/>
                  <a:pt x="0" y="187"/>
                  <a:pt x="0" y="187"/>
                </a:cubicBezTo>
                <a:cubicBezTo>
                  <a:pt x="0" y="191"/>
                  <a:pt x="3" y="194"/>
                  <a:pt x="6" y="194"/>
                </a:cubicBezTo>
                <a:cubicBezTo>
                  <a:pt x="142" y="194"/>
                  <a:pt x="142" y="194"/>
                  <a:pt x="142" y="194"/>
                </a:cubicBezTo>
                <a:cubicBezTo>
                  <a:pt x="146" y="194"/>
                  <a:pt x="148" y="191"/>
                  <a:pt x="148" y="187"/>
                </a:cubicBezTo>
                <a:cubicBezTo>
                  <a:pt x="148" y="6"/>
                  <a:pt x="148" y="6"/>
                  <a:pt x="148" y="6"/>
                </a:cubicBezTo>
                <a:cubicBezTo>
                  <a:pt x="148" y="3"/>
                  <a:pt x="146" y="0"/>
                  <a:pt x="142" y="0"/>
                </a:cubicBezTo>
                <a:close/>
                <a:moveTo>
                  <a:pt x="136" y="181"/>
                </a:moveTo>
                <a:cubicBezTo>
                  <a:pt x="12" y="181"/>
                  <a:pt x="12" y="181"/>
                  <a:pt x="12" y="181"/>
                </a:cubicBezTo>
                <a:cubicBezTo>
                  <a:pt x="12" y="43"/>
                  <a:pt x="12" y="43"/>
                  <a:pt x="12" y="43"/>
                </a:cubicBezTo>
                <a:cubicBezTo>
                  <a:pt x="40" y="43"/>
                  <a:pt x="40" y="43"/>
                  <a:pt x="40" y="43"/>
                </a:cubicBezTo>
                <a:cubicBezTo>
                  <a:pt x="42" y="43"/>
                  <a:pt x="44" y="42"/>
                  <a:pt x="44" y="40"/>
                </a:cubicBezTo>
                <a:cubicBezTo>
                  <a:pt x="44" y="12"/>
                  <a:pt x="44" y="12"/>
                  <a:pt x="44" y="12"/>
                </a:cubicBezTo>
                <a:cubicBezTo>
                  <a:pt x="136" y="12"/>
                  <a:pt x="136" y="12"/>
                  <a:pt x="136" y="12"/>
                </a:cubicBezTo>
                <a:lnTo>
                  <a:pt x="136" y="181"/>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sp>
        <p:nvSpPr>
          <p:cNvPr id="86" name="Freeform 88">
            <a:extLst>
              <a:ext uri="{FF2B5EF4-FFF2-40B4-BE49-F238E27FC236}">
                <a16:creationId xmlns:a16="http://schemas.microsoft.com/office/drawing/2014/main" id="{E511B7C8-CF6D-4D0E-90DE-8E01329D7077}"/>
              </a:ext>
            </a:extLst>
          </p:cNvPr>
          <p:cNvSpPr>
            <a:spLocks noEditPoints="1"/>
          </p:cNvSpPr>
          <p:nvPr userDrawn="1"/>
        </p:nvSpPr>
        <p:spPr bwMode="auto">
          <a:xfrm>
            <a:off x="7356078" y="4362935"/>
            <a:ext cx="330688" cy="369440"/>
          </a:xfrm>
          <a:custGeom>
            <a:avLst/>
            <a:gdLst>
              <a:gd name="T0" fmla="*/ 17 w 108"/>
              <a:gd name="T1" fmla="*/ 60 h 121"/>
              <a:gd name="T2" fmla="*/ 0 w 108"/>
              <a:gd name="T3" fmla="*/ 62 h 121"/>
              <a:gd name="T4" fmla="*/ 17 w 108"/>
              <a:gd name="T5" fmla="*/ 64 h 121"/>
              <a:gd name="T6" fmla="*/ 1 w 108"/>
              <a:gd name="T7" fmla="*/ 94 h 121"/>
              <a:gd name="T8" fmla="*/ 1 w 108"/>
              <a:gd name="T9" fmla="*/ 97 h 121"/>
              <a:gd name="T10" fmla="*/ 20 w 108"/>
              <a:gd name="T11" fmla="*/ 65 h 121"/>
              <a:gd name="T12" fmla="*/ 29 w 108"/>
              <a:gd name="T13" fmla="*/ 93 h 121"/>
              <a:gd name="T14" fmla="*/ 31 w 108"/>
              <a:gd name="T15" fmla="*/ 98 h 121"/>
              <a:gd name="T16" fmla="*/ 34 w 108"/>
              <a:gd name="T17" fmla="*/ 93 h 121"/>
              <a:gd name="T18" fmla="*/ 59 w 108"/>
              <a:gd name="T19" fmla="*/ 115 h 121"/>
              <a:gd name="T20" fmla="*/ 61 w 108"/>
              <a:gd name="T21" fmla="*/ 121 h 121"/>
              <a:gd name="T22" fmla="*/ 63 w 108"/>
              <a:gd name="T23" fmla="*/ 115 h 121"/>
              <a:gd name="T24" fmla="*/ 89 w 108"/>
              <a:gd name="T25" fmla="*/ 64 h 121"/>
              <a:gd name="T26" fmla="*/ 92 w 108"/>
              <a:gd name="T27" fmla="*/ 64 h 121"/>
              <a:gd name="T28" fmla="*/ 108 w 108"/>
              <a:gd name="T29" fmla="*/ 62 h 121"/>
              <a:gd name="T30" fmla="*/ 94 w 108"/>
              <a:gd name="T31" fmla="*/ 60 h 121"/>
              <a:gd name="T32" fmla="*/ 103 w 108"/>
              <a:gd name="T33" fmla="*/ 7 h 121"/>
              <a:gd name="T34" fmla="*/ 102 w 108"/>
              <a:gd name="T35" fmla="*/ 0 h 121"/>
              <a:gd name="T36" fmla="*/ 100 w 108"/>
              <a:gd name="T37" fmla="*/ 6 h 121"/>
              <a:gd name="T38" fmla="*/ 81 w 108"/>
              <a:gd name="T39" fmla="*/ 33 h 121"/>
              <a:gd name="T40" fmla="*/ 78 w 108"/>
              <a:gd name="T41" fmla="*/ 28 h 121"/>
              <a:gd name="T42" fmla="*/ 76 w 108"/>
              <a:gd name="T43" fmla="*/ 33 h 121"/>
              <a:gd name="T44" fmla="*/ 45 w 108"/>
              <a:gd name="T45" fmla="*/ 60 h 121"/>
              <a:gd name="T46" fmla="*/ 39 w 108"/>
              <a:gd name="T47" fmla="*/ 60 h 121"/>
              <a:gd name="T48" fmla="*/ 20 w 108"/>
              <a:gd name="T49" fmla="*/ 59 h 121"/>
              <a:gd name="T50" fmla="*/ 88 w 108"/>
              <a:gd name="T51" fmla="*/ 58 h 121"/>
              <a:gd name="T52" fmla="*/ 75 w 108"/>
              <a:gd name="T53" fmla="*/ 60 h 121"/>
              <a:gd name="T54" fmla="*/ 45 w 108"/>
              <a:gd name="T55" fmla="*/ 64 h 121"/>
              <a:gd name="T56" fmla="*/ 61 w 108"/>
              <a:gd name="T57" fmla="*/ 112 h 121"/>
              <a:gd name="T58" fmla="*/ 45 w 108"/>
              <a:gd name="T59" fmla="*/ 64 h 121"/>
              <a:gd name="T60" fmla="*/ 39 w 108"/>
              <a:gd name="T61" fmla="*/ 64 h 121"/>
              <a:gd name="T62" fmla="*/ 23 w 108"/>
              <a:gd name="T63" fmla="*/ 64 h 121"/>
              <a:gd name="T64" fmla="*/ 39 w 108"/>
              <a:gd name="T65" fmla="*/ 6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21">
                <a:moveTo>
                  <a:pt x="20" y="59"/>
                </a:moveTo>
                <a:cubicBezTo>
                  <a:pt x="19" y="59"/>
                  <a:pt x="18" y="59"/>
                  <a:pt x="17" y="60"/>
                </a:cubicBezTo>
                <a:cubicBezTo>
                  <a:pt x="2" y="60"/>
                  <a:pt x="2" y="60"/>
                  <a:pt x="2" y="60"/>
                </a:cubicBezTo>
                <a:cubicBezTo>
                  <a:pt x="1" y="60"/>
                  <a:pt x="0" y="61"/>
                  <a:pt x="0" y="62"/>
                </a:cubicBezTo>
                <a:cubicBezTo>
                  <a:pt x="0" y="63"/>
                  <a:pt x="1" y="64"/>
                  <a:pt x="2" y="64"/>
                </a:cubicBezTo>
                <a:cubicBezTo>
                  <a:pt x="17" y="64"/>
                  <a:pt x="17" y="64"/>
                  <a:pt x="17" y="64"/>
                </a:cubicBezTo>
                <a:cubicBezTo>
                  <a:pt x="18" y="64"/>
                  <a:pt x="18" y="64"/>
                  <a:pt x="18" y="64"/>
                </a:cubicBezTo>
                <a:cubicBezTo>
                  <a:pt x="1" y="94"/>
                  <a:pt x="1" y="94"/>
                  <a:pt x="1" y="94"/>
                </a:cubicBezTo>
                <a:cubicBezTo>
                  <a:pt x="1" y="94"/>
                  <a:pt x="1" y="94"/>
                  <a:pt x="1" y="94"/>
                </a:cubicBezTo>
                <a:cubicBezTo>
                  <a:pt x="0" y="95"/>
                  <a:pt x="1" y="96"/>
                  <a:pt x="1" y="97"/>
                </a:cubicBezTo>
                <a:cubicBezTo>
                  <a:pt x="2" y="97"/>
                  <a:pt x="3" y="97"/>
                  <a:pt x="4" y="96"/>
                </a:cubicBezTo>
                <a:cubicBezTo>
                  <a:pt x="20" y="65"/>
                  <a:pt x="20" y="65"/>
                  <a:pt x="20" y="65"/>
                </a:cubicBezTo>
                <a:cubicBezTo>
                  <a:pt x="20" y="65"/>
                  <a:pt x="20" y="65"/>
                  <a:pt x="20" y="65"/>
                </a:cubicBezTo>
                <a:cubicBezTo>
                  <a:pt x="29" y="93"/>
                  <a:pt x="29" y="93"/>
                  <a:pt x="29" y="93"/>
                </a:cubicBezTo>
                <a:cubicBezTo>
                  <a:pt x="28" y="93"/>
                  <a:pt x="28" y="94"/>
                  <a:pt x="28" y="95"/>
                </a:cubicBezTo>
                <a:cubicBezTo>
                  <a:pt x="28" y="97"/>
                  <a:pt x="29" y="98"/>
                  <a:pt x="31" y="98"/>
                </a:cubicBezTo>
                <a:cubicBezTo>
                  <a:pt x="33" y="98"/>
                  <a:pt x="34" y="97"/>
                  <a:pt x="34" y="95"/>
                </a:cubicBezTo>
                <a:cubicBezTo>
                  <a:pt x="34" y="94"/>
                  <a:pt x="34" y="94"/>
                  <a:pt x="34" y="93"/>
                </a:cubicBezTo>
                <a:cubicBezTo>
                  <a:pt x="42" y="66"/>
                  <a:pt x="42" y="66"/>
                  <a:pt x="42" y="66"/>
                </a:cubicBezTo>
                <a:cubicBezTo>
                  <a:pt x="59" y="115"/>
                  <a:pt x="59" y="115"/>
                  <a:pt x="59" y="115"/>
                </a:cubicBezTo>
                <a:cubicBezTo>
                  <a:pt x="58" y="116"/>
                  <a:pt x="57" y="117"/>
                  <a:pt x="57" y="118"/>
                </a:cubicBezTo>
                <a:cubicBezTo>
                  <a:pt x="57" y="120"/>
                  <a:pt x="59" y="121"/>
                  <a:pt x="61" y="121"/>
                </a:cubicBezTo>
                <a:cubicBezTo>
                  <a:pt x="63" y="121"/>
                  <a:pt x="64" y="120"/>
                  <a:pt x="64" y="118"/>
                </a:cubicBezTo>
                <a:cubicBezTo>
                  <a:pt x="64" y="117"/>
                  <a:pt x="64" y="116"/>
                  <a:pt x="63" y="115"/>
                </a:cubicBezTo>
                <a:cubicBezTo>
                  <a:pt x="74" y="64"/>
                  <a:pt x="74" y="64"/>
                  <a:pt x="74" y="64"/>
                </a:cubicBezTo>
                <a:cubicBezTo>
                  <a:pt x="89" y="64"/>
                  <a:pt x="89" y="64"/>
                  <a:pt x="89" y="64"/>
                </a:cubicBezTo>
                <a:cubicBezTo>
                  <a:pt x="89" y="64"/>
                  <a:pt x="90" y="64"/>
                  <a:pt x="90" y="64"/>
                </a:cubicBezTo>
                <a:cubicBezTo>
                  <a:pt x="91" y="64"/>
                  <a:pt x="91" y="64"/>
                  <a:pt x="92" y="64"/>
                </a:cubicBezTo>
                <a:cubicBezTo>
                  <a:pt x="106" y="64"/>
                  <a:pt x="106" y="64"/>
                  <a:pt x="106" y="64"/>
                </a:cubicBezTo>
                <a:cubicBezTo>
                  <a:pt x="107" y="64"/>
                  <a:pt x="108" y="63"/>
                  <a:pt x="108" y="62"/>
                </a:cubicBezTo>
                <a:cubicBezTo>
                  <a:pt x="108" y="61"/>
                  <a:pt x="107" y="60"/>
                  <a:pt x="106" y="60"/>
                </a:cubicBezTo>
                <a:cubicBezTo>
                  <a:pt x="94" y="60"/>
                  <a:pt x="94" y="60"/>
                  <a:pt x="94" y="60"/>
                </a:cubicBezTo>
                <a:cubicBezTo>
                  <a:pt x="94" y="59"/>
                  <a:pt x="93" y="58"/>
                  <a:pt x="92" y="58"/>
                </a:cubicBezTo>
                <a:cubicBezTo>
                  <a:pt x="103" y="7"/>
                  <a:pt x="103" y="7"/>
                  <a:pt x="103" y="7"/>
                </a:cubicBezTo>
                <a:cubicBezTo>
                  <a:pt x="104" y="6"/>
                  <a:pt x="105" y="5"/>
                  <a:pt x="105" y="4"/>
                </a:cubicBezTo>
                <a:cubicBezTo>
                  <a:pt x="105" y="2"/>
                  <a:pt x="104" y="0"/>
                  <a:pt x="102" y="0"/>
                </a:cubicBezTo>
                <a:cubicBezTo>
                  <a:pt x="100" y="0"/>
                  <a:pt x="99" y="2"/>
                  <a:pt x="99" y="4"/>
                </a:cubicBezTo>
                <a:cubicBezTo>
                  <a:pt x="99" y="5"/>
                  <a:pt x="99" y="5"/>
                  <a:pt x="100" y="6"/>
                </a:cubicBezTo>
                <a:cubicBezTo>
                  <a:pt x="90" y="54"/>
                  <a:pt x="90" y="54"/>
                  <a:pt x="90" y="54"/>
                </a:cubicBezTo>
                <a:cubicBezTo>
                  <a:pt x="81" y="33"/>
                  <a:pt x="81" y="33"/>
                  <a:pt x="81" y="33"/>
                </a:cubicBezTo>
                <a:cubicBezTo>
                  <a:pt x="82" y="33"/>
                  <a:pt x="82" y="32"/>
                  <a:pt x="82" y="32"/>
                </a:cubicBezTo>
                <a:cubicBezTo>
                  <a:pt x="82" y="30"/>
                  <a:pt x="80" y="28"/>
                  <a:pt x="78" y="28"/>
                </a:cubicBezTo>
                <a:cubicBezTo>
                  <a:pt x="77" y="28"/>
                  <a:pt x="75" y="30"/>
                  <a:pt x="75" y="32"/>
                </a:cubicBezTo>
                <a:cubicBezTo>
                  <a:pt x="75" y="32"/>
                  <a:pt x="75" y="33"/>
                  <a:pt x="76" y="33"/>
                </a:cubicBezTo>
                <a:cubicBezTo>
                  <a:pt x="71" y="60"/>
                  <a:pt x="71" y="60"/>
                  <a:pt x="71" y="60"/>
                </a:cubicBezTo>
                <a:cubicBezTo>
                  <a:pt x="45" y="60"/>
                  <a:pt x="45" y="60"/>
                  <a:pt x="45" y="60"/>
                </a:cubicBezTo>
                <a:cubicBezTo>
                  <a:pt x="44" y="59"/>
                  <a:pt x="43" y="59"/>
                  <a:pt x="42" y="59"/>
                </a:cubicBezTo>
                <a:cubicBezTo>
                  <a:pt x="41" y="59"/>
                  <a:pt x="40" y="59"/>
                  <a:pt x="39" y="60"/>
                </a:cubicBezTo>
                <a:cubicBezTo>
                  <a:pt x="23" y="60"/>
                  <a:pt x="23" y="60"/>
                  <a:pt x="23" y="60"/>
                </a:cubicBezTo>
                <a:cubicBezTo>
                  <a:pt x="23" y="59"/>
                  <a:pt x="22" y="59"/>
                  <a:pt x="20" y="59"/>
                </a:cubicBezTo>
                <a:close/>
                <a:moveTo>
                  <a:pt x="79" y="39"/>
                </a:moveTo>
                <a:cubicBezTo>
                  <a:pt x="88" y="58"/>
                  <a:pt x="88" y="58"/>
                  <a:pt x="88" y="58"/>
                </a:cubicBezTo>
                <a:cubicBezTo>
                  <a:pt x="88" y="59"/>
                  <a:pt x="87" y="60"/>
                  <a:pt x="87" y="60"/>
                </a:cubicBezTo>
                <a:cubicBezTo>
                  <a:pt x="75" y="60"/>
                  <a:pt x="75" y="60"/>
                  <a:pt x="75" y="60"/>
                </a:cubicBezTo>
                <a:lnTo>
                  <a:pt x="79" y="39"/>
                </a:lnTo>
                <a:close/>
                <a:moveTo>
                  <a:pt x="45" y="64"/>
                </a:moveTo>
                <a:cubicBezTo>
                  <a:pt x="70" y="64"/>
                  <a:pt x="70" y="64"/>
                  <a:pt x="70" y="64"/>
                </a:cubicBezTo>
                <a:cubicBezTo>
                  <a:pt x="61" y="112"/>
                  <a:pt x="61" y="112"/>
                  <a:pt x="61" y="112"/>
                </a:cubicBezTo>
                <a:cubicBezTo>
                  <a:pt x="44" y="64"/>
                  <a:pt x="44" y="64"/>
                  <a:pt x="44" y="64"/>
                </a:cubicBezTo>
                <a:cubicBezTo>
                  <a:pt x="44" y="64"/>
                  <a:pt x="44" y="64"/>
                  <a:pt x="45" y="64"/>
                </a:cubicBezTo>
                <a:close/>
                <a:moveTo>
                  <a:pt x="39" y="64"/>
                </a:moveTo>
                <a:cubicBezTo>
                  <a:pt x="39" y="64"/>
                  <a:pt x="39" y="64"/>
                  <a:pt x="39" y="64"/>
                </a:cubicBezTo>
                <a:cubicBezTo>
                  <a:pt x="31" y="90"/>
                  <a:pt x="31" y="90"/>
                  <a:pt x="31" y="90"/>
                </a:cubicBezTo>
                <a:cubicBezTo>
                  <a:pt x="23" y="64"/>
                  <a:pt x="23" y="64"/>
                  <a:pt x="23" y="64"/>
                </a:cubicBezTo>
                <a:cubicBezTo>
                  <a:pt x="23" y="64"/>
                  <a:pt x="23" y="64"/>
                  <a:pt x="23" y="64"/>
                </a:cubicBezTo>
                <a:lnTo>
                  <a:pt x="39" y="6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600"/>
          </a:p>
        </p:txBody>
      </p:sp>
      <p:grpSp>
        <p:nvGrpSpPr>
          <p:cNvPr id="106" name="Gruppieren 241">
            <a:extLst>
              <a:ext uri="{FF2B5EF4-FFF2-40B4-BE49-F238E27FC236}">
                <a16:creationId xmlns:a16="http://schemas.microsoft.com/office/drawing/2014/main" id="{6F811C5B-0268-4629-B922-ACB1761F0992}"/>
              </a:ext>
            </a:extLst>
          </p:cNvPr>
          <p:cNvGrpSpPr/>
          <p:nvPr userDrawn="1"/>
        </p:nvGrpSpPr>
        <p:grpSpPr bwMode="gray">
          <a:xfrm>
            <a:off x="9966868" y="1586223"/>
            <a:ext cx="730678" cy="708345"/>
            <a:chOff x="98696" y="3961668"/>
            <a:chExt cx="510841" cy="495227"/>
          </a:xfrm>
          <a:solidFill>
            <a:schemeClr val="accent3"/>
          </a:solidFill>
        </p:grpSpPr>
        <p:sp>
          <p:nvSpPr>
            <p:cNvPr id="107" name="Freeform 1091">
              <a:extLst>
                <a:ext uri="{FF2B5EF4-FFF2-40B4-BE49-F238E27FC236}">
                  <a16:creationId xmlns:a16="http://schemas.microsoft.com/office/drawing/2014/main" id="{BC182C57-4513-4369-A735-D9FAE11F67CD}"/>
                </a:ext>
              </a:extLst>
            </p:cNvPr>
            <p:cNvSpPr>
              <a:spLocks/>
            </p:cNvSpPr>
            <p:nvPr/>
          </p:nvSpPr>
          <p:spPr bwMode="gray">
            <a:xfrm>
              <a:off x="98696" y="3961668"/>
              <a:ext cx="497458" cy="495227"/>
            </a:xfrm>
            <a:custGeom>
              <a:avLst/>
              <a:gdLst>
                <a:gd name="T0" fmla="*/ 290 w 313"/>
                <a:gd name="T1" fmla="*/ 104 h 311"/>
                <a:gd name="T2" fmla="*/ 227 w 313"/>
                <a:gd name="T3" fmla="*/ 278 h 311"/>
                <a:gd name="T4" fmla="*/ 48 w 313"/>
                <a:gd name="T5" fmla="*/ 243 h 311"/>
                <a:gd name="T6" fmla="*/ 59 w 313"/>
                <a:gd name="T7" fmla="*/ 54 h 311"/>
                <a:gd name="T8" fmla="*/ 245 w 313"/>
                <a:gd name="T9" fmla="*/ 43 h 311"/>
                <a:gd name="T10" fmla="*/ 242 w 313"/>
                <a:gd name="T11" fmla="*/ 46 h 311"/>
                <a:gd name="T12" fmla="*/ 224 w 313"/>
                <a:gd name="T13" fmla="*/ 61 h 311"/>
                <a:gd name="T14" fmla="*/ 217 w 313"/>
                <a:gd name="T15" fmla="*/ 61 h 311"/>
                <a:gd name="T16" fmla="*/ 144 w 313"/>
                <a:gd name="T17" fmla="*/ 45 h 311"/>
                <a:gd name="T18" fmla="*/ 53 w 313"/>
                <a:gd name="T19" fmla="*/ 119 h 311"/>
                <a:gd name="T20" fmla="*/ 81 w 313"/>
                <a:gd name="T21" fmla="*/ 234 h 311"/>
                <a:gd name="T22" fmla="*/ 190 w 313"/>
                <a:gd name="T23" fmla="*/ 260 h 311"/>
                <a:gd name="T24" fmla="*/ 265 w 313"/>
                <a:gd name="T25" fmla="*/ 182 h 311"/>
                <a:gd name="T26" fmla="*/ 267 w 313"/>
                <a:gd name="T27" fmla="*/ 137 h 311"/>
                <a:gd name="T28" fmla="*/ 269 w 313"/>
                <a:gd name="T29" fmla="*/ 131 h 311"/>
                <a:gd name="T30" fmla="*/ 290 w 313"/>
                <a:gd name="T31" fmla="*/ 10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3" h="311">
                  <a:moveTo>
                    <a:pt x="290" y="104"/>
                  </a:moveTo>
                  <a:cubicBezTo>
                    <a:pt x="313" y="163"/>
                    <a:pt x="294" y="240"/>
                    <a:pt x="227" y="278"/>
                  </a:cubicBezTo>
                  <a:cubicBezTo>
                    <a:pt x="167" y="311"/>
                    <a:pt x="92" y="298"/>
                    <a:pt x="48" y="243"/>
                  </a:cubicBezTo>
                  <a:cubicBezTo>
                    <a:pt x="0" y="184"/>
                    <a:pt x="8" y="103"/>
                    <a:pt x="59" y="54"/>
                  </a:cubicBezTo>
                  <a:cubicBezTo>
                    <a:pt x="113" y="0"/>
                    <a:pt x="194" y="2"/>
                    <a:pt x="245" y="43"/>
                  </a:cubicBezTo>
                  <a:cubicBezTo>
                    <a:pt x="244" y="44"/>
                    <a:pt x="243" y="45"/>
                    <a:pt x="242" y="46"/>
                  </a:cubicBezTo>
                  <a:cubicBezTo>
                    <a:pt x="236" y="51"/>
                    <a:pt x="230" y="56"/>
                    <a:pt x="224" y="61"/>
                  </a:cubicBezTo>
                  <a:cubicBezTo>
                    <a:pt x="221" y="63"/>
                    <a:pt x="220" y="63"/>
                    <a:pt x="217" y="61"/>
                  </a:cubicBezTo>
                  <a:cubicBezTo>
                    <a:pt x="195" y="47"/>
                    <a:pt x="170" y="41"/>
                    <a:pt x="144" y="45"/>
                  </a:cubicBezTo>
                  <a:cubicBezTo>
                    <a:pt x="99" y="51"/>
                    <a:pt x="68" y="76"/>
                    <a:pt x="53" y="119"/>
                  </a:cubicBezTo>
                  <a:cubicBezTo>
                    <a:pt x="38" y="162"/>
                    <a:pt x="48" y="202"/>
                    <a:pt x="81" y="234"/>
                  </a:cubicBezTo>
                  <a:cubicBezTo>
                    <a:pt x="112" y="264"/>
                    <a:pt x="149" y="272"/>
                    <a:pt x="190" y="260"/>
                  </a:cubicBezTo>
                  <a:cubicBezTo>
                    <a:pt x="229" y="249"/>
                    <a:pt x="254" y="221"/>
                    <a:pt x="265" y="182"/>
                  </a:cubicBezTo>
                  <a:cubicBezTo>
                    <a:pt x="269" y="167"/>
                    <a:pt x="269" y="152"/>
                    <a:pt x="267" y="137"/>
                  </a:cubicBezTo>
                  <a:cubicBezTo>
                    <a:pt x="267" y="135"/>
                    <a:pt x="268" y="132"/>
                    <a:pt x="269" y="131"/>
                  </a:cubicBezTo>
                  <a:cubicBezTo>
                    <a:pt x="275" y="122"/>
                    <a:pt x="282" y="113"/>
                    <a:pt x="29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108" name="Freeform 1092">
              <a:extLst>
                <a:ext uri="{FF2B5EF4-FFF2-40B4-BE49-F238E27FC236}">
                  <a16:creationId xmlns:a16="http://schemas.microsoft.com/office/drawing/2014/main" id="{ABA6DD75-80F7-48CD-9A1F-9512DC304939}"/>
                </a:ext>
              </a:extLst>
            </p:cNvPr>
            <p:cNvSpPr>
              <a:spLocks/>
            </p:cNvSpPr>
            <p:nvPr/>
          </p:nvSpPr>
          <p:spPr bwMode="gray">
            <a:xfrm>
              <a:off x="221386" y="3999591"/>
              <a:ext cx="388151" cy="336843"/>
            </a:xfrm>
            <a:custGeom>
              <a:avLst/>
              <a:gdLst>
                <a:gd name="T0" fmla="*/ 0 w 245"/>
                <a:gd name="T1" fmla="*/ 106 h 211"/>
                <a:gd name="T2" fmla="*/ 20 w 245"/>
                <a:gd name="T3" fmla="*/ 88 h 211"/>
                <a:gd name="T4" fmla="*/ 24 w 245"/>
                <a:gd name="T5" fmla="*/ 88 h 211"/>
                <a:gd name="T6" fmla="*/ 83 w 245"/>
                <a:gd name="T7" fmla="*/ 123 h 211"/>
                <a:gd name="T8" fmla="*/ 89 w 245"/>
                <a:gd name="T9" fmla="*/ 128 h 211"/>
                <a:gd name="T10" fmla="*/ 239 w 245"/>
                <a:gd name="T11" fmla="*/ 0 h 211"/>
                <a:gd name="T12" fmla="*/ 244 w 245"/>
                <a:gd name="T13" fmla="*/ 13 h 211"/>
                <a:gd name="T14" fmla="*/ 243 w 245"/>
                <a:gd name="T15" fmla="*/ 17 h 211"/>
                <a:gd name="T16" fmla="*/ 200 w 245"/>
                <a:gd name="T17" fmla="*/ 60 h 211"/>
                <a:gd name="T18" fmla="*/ 133 w 245"/>
                <a:gd name="T19" fmla="*/ 153 h 211"/>
                <a:gd name="T20" fmla="*/ 99 w 245"/>
                <a:gd name="T21" fmla="*/ 211 h 211"/>
                <a:gd name="T22" fmla="*/ 0 w 245"/>
                <a:gd name="T23" fmla="*/ 10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11">
                  <a:moveTo>
                    <a:pt x="0" y="106"/>
                  </a:moveTo>
                  <a:cubicBezTo>
                    <a:pt x="7" y="100"/>
                    <a:pt x="13" y="94"/>
                    <a:pt x="20" y="88"/>
                  </a:cubicBezTo>
                  <a:cubicBezTo>
                    <a:pt x="21" y="88"/>
                    <a:pt x="23" y="88"/>
                    <a:pt x="24" y="88"/>
                  </a:cubicBezTo>
                  <a:cubicBezTo>
                    <a:pt x="45" y="98"/>
                    <a:pt x="65" y="110"/>
                    <a:pt x="83" y="123"/>
                  </a:cubicBezTo>
                  <a:cubicBezTo>
                    <a:pt x="85" y="125"/>
                    <a:pt x="87" y="126"/>
                    <a:pt x="89" y="128"/>
                  </a:cubicBezTo>
                  <a:cubicBezTo>
                    <a:pt x="132" y="77"/>
                    <a:pt x="181" y="33"/>
                    <a:pt x="239" y="0"/>
                  </a:cubicBezTo>
                  <a:cubicBezTo>
                    <a:pt x="240" y="4"/>
                    <a:pt x="243" y="9"/>
                    <a:pt x="244" y="13"/>
                  </a:cubicBezTo>
                  <a:cubicBezTo>
                    <a:pt x="245" y="14"/>
                    <a:pt x="244" y="16"/>
                    <a:pt x="243" y="17"/>
                  </a:cubicBezTo>
                  <a:cubicBezTo>
                    <a:pt x="228" y="32"/>
                    <a:pt x="214" y="45"/>
                    <a:pt x="200" y="60"/>
                  </a:cubicBezTo>
                  <a:cubicBezTo>
                    <a:pt x="174" y="89"/>
                    <a:pt x="153" y="120"/>
                    <a:pt x="133" y="153"/>
                  </a:cubicBezTo>
                  <a:cubicBezTo>
                    <a:pt x="122" y="172"/>
                    <a:pt x="110" y="191"/>
                    <a:pt x="99" y="211"/>
                  </a:cubicBezTo>
                  <a:cubicBezTo>
                    <a:pt x="68" y="174"/>
                    <a:pt x="36" y="139"/>
                    <a:pt x="0"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09" name="Group 4">
            <a:extLst>
              <a:ext uri="{FF2B5EF4-FFF2-40B4-BE49-F238E27FC236}">
                <a16:creationId xmlns:a16="http://schemas.microsoft.com/office/drawing/2014/main" id="{D3100E8D-966D-4691-84A6-D66359071071}"/>
              </a:ext>
            </a:extLst>
          </p:cNvPr>
          <p:cNvGrpSpPr>
            <a:grpSpLocks noChangeAspect="1"/>
          </p:cNvGrpSpPr>
          <p:nvPr userDrawn="1"/>
        </p:nvGrpSpPr>
        <p:grpSpPr bwMode="auto">
          <a:xfrm>
            <a:off x="1491417" y="4293482"/>
            <a:ext cx="721819" cy="510555"/>
            <a:chOff x="2228" y="493"/>
            <a:chExt cx="1148" cy="812"/>
          </a:xfrm>
        </p:grpSpPr>
        <p:sp>
          <p:nvSpPr>
            <p:cNvPr id="110" name="AutoShape 3">
              <a:extLst>
                <a:ext uri="{FF2B5EF4-FFF2-40B4-BE49-F238E27FC236}">
                  <a16:creationId xmlns:a16="http://schemas.microsoft.com/office/drawing/2014/main" id="{C5D85192-CFF3-4D77-A2D4-DB7541FA28BB}"/>
                </a:ext>
              </a:extLst>
            </p:cNvPr>
            <p:cNvSpPr>
              <a:spLocks noChangeAspect="1" noChangeArrowheads="1" noTextEdit="1"/>
            </p:cNvSpPr>
            <p:nvPr/>
          </p:nvSpPr>
          <p:spPr bwMode="auto">
            <a:xfrm>
              <a:off x="2228" y="493"/>
              <a:ext cx="1148" cy="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
              <a:extLst>
                <a:ext uri="{FF2B5EF4-FFF2-40B4-BE49-F238E27FC236}">
                  <a16:creationId xmlns:a16="http://schemas.microsoft.com/office/drawing/2014/main" id="{BDA1D9A6-4703-4247-A819-54188B2BAB7E}"/>
                </a:ext>
              </a:extLst>
            </p:cNvPr>
            <p:cNvSpPr>
              <a:spLocks/>
            </p:cNvSpPr>
            <p:nvPr/>
          </p:nvSpPr>
          <p:spPr bwMode="auto">
            <a:xfrm>
              <a:off x="2229" y="492"/>
              <a:ext cx="1148" cy="814"/>
            </a:xfrm>
            <a:custGeom>
              <a:avLst/>
              <a:gdLst>
                <a:gd name="T0" fmla="*/ 1830 w 1830"/>
                <a:gd name="T1" fmla="*/ 917 h 1295"/>
                <a:gd name="T2" fmla="*/ 1719 w 1830"/>
                <a:gd name="T3" fmla="*/ 726 h 1295"/>
                <a:gd name="T4" fmla="*/ 1719 w 1830"/>
                <a:gd name="T5" fmla="*/ 547 h 1295"/>
                <a:gd name="T6" fmla="*/ 1606 w 1830"/>
                <a:gd name="T7" fmla="*/ 410 h 1295"/>
                <a:gd name="T8" fmla="*/ 1569 w 1830"/>
                <a:gd name="T9" fmla="*/ 373 h 1295"/>
                <a:gd name="T10" fmla="*/ 1591 w 1830"/>
                <a:gd name="T11" fmla="*/ 329 h 1295"/>
                <a:gd name="T12" fmla="*/ 1628 w 1830"/>
                <a:gd name="T13" fmla="*/ 232 h 1295"/>
                <a:gd name="T14" fmla="*/ 1506 w 1830"/>
                <a:gd name="T15" fmla="*/ 77 h 1295"/>
                <a:gd name="T16" fmla="*/ 1384 w 1830"/>
                <a:gd name="T17" fmla="*/ 213 h 1295"/>
                <a:gd name="T18" fmla="*/ 1419 w 1830"/>
                <a:gd name="T19" fmla="*/ 326 h 1295"/>
                <a:gd name="T20" fmla="*/ 1419 w 1830"/>
                <a:gd name="T21" fmla="*/ 326 h 1295"/>
                <a:gd name="T22" fmla="*/ 1442 w 1830"/>
                <a:gd name="T23" fmla="*/ 371 h 1295"/>
                <a:gd name="T24" fmla="*/ 1394 w 1830"/>
                <a:gd name="T25" fmla="*/ 405 h 1295"/>
                <a:gd name="T26" fmla="*/ 1293 w 1830"/>
                <a:gd name="T27" fmla="*/ 507 h 1295"/>
                <a:gd name="T28" fmla="*/ 1293 w 1830"/>
                <a:gd name="T29" fmla="*/ 554 h 1295"/>
                <a:gd name="T30" fmla="*/ 1166 w 1830"/>
                <a:gd name="T31" fmla="*/ 534 h 1295"/>
                <a:gd name="T32" fmla="*/ 1166 w 1830"/>
                <a:gd name="T33" fmla="*/ 449 h 1295"/>
                <a:gd name="T34" fmla="*/ 1058 w 1830"/>
                <a:gd name="T35" fmla="*/ 346 h 1295"/>
                <a:gd name="T36" fmla="*/ 981 w 1830"/>
                <a:gd name="T37" fmla="*/ 303 h 1295"/>
                <a:gd name="T38" fmla="*/ 1002 w 1830"/>
                <a:gd name="T39" fmla="*/ 258 h 1295"/>
                <a:gd name="T40" fmla="*/ 1039 w 1830"/>
                <a:gd name="T41" fmla="*/ 158 h 1295"/>
                <a:gd name="T42" fmla="*/ 915 w 1830"/>
                <a:gd name="T43" fmla="*/ 0 h 1295"/>
                <a:gd name="T44" fmla="*/ 790 w 1830"/>
                <a:gd name="T45" fmla="*/ 140 h 1295"/>
                <a:gd name="T46" fmla="*/ 826 w 1830"/>
                <a:gd name="T47" fmla="*/ 255 h 1295"/>
                <a:gd name="T48" fmla="*/ 826 w 1830"/>
                <a:gd name="T49" fmla="*/ 255 h 1295"/>
                <a:gd name="T50" fmla="*/ 849 w 1830"/>
                <a:gd name="T51" fmla="*/ 303 h 1295"/>
                <a:gd name="T52" fmla="*/ 770 w 1830"/>
                <a:gd name="T53" fmla="*/ 347 h 1295"/>
                <a:gd name="T54" fmla="*/ 665 w 1830"/>
                <a:gd name="T55" fmla="*/ 449 h 1295"/>
                <a:gd name="T56" fmla="*/ 665 w 1830"/>
                <a:gd name="T57" fmla="*/ 534 h 1295"/>
                <a:gd name="T58" fmla="*/ 537 w 1830"/>
                <a:gd name="T59" fmla="*/ 554 h 1295"/>
                <a:gd name="T60" fmla="*/ 537 w 1830"/>
                <a:gd name="T61" fmla="*/ 507 h 1295"/>
                <a:gd name="T62" fmla="*/ 437 w 1830"/>
                <a:gd name="T63" fmla="*/ 405 h 1295"/>
                <a:gd name="T64" fmla="*/ 388 w 1830"/>
                <a:gd name="T65" fmla="*/ 371 h 1295"/>
                <a:gd name="T66" fmla="*/ 411 w 1830"/>
                <a:gd name="T67" fmla="*/ 326 h 1295"/>
                <a:gd name="T68" fmla="*/ 411 w 1830"/>
                <a:gd name="T69" fmla="*/ 326 h 1295"/>
                <a:gd name="T70" fmla="*/ 446 w 1830"/>
                <a:gd name="T71" fmla="*/ 213 h 1295"/>
                <a:gd name="T72" fmla="*/ 324 w 1830"/>
                <a:gd name="T73" fmla="*/ 77 h 1295"/>
                <a:gd name="T74" fmla="*/ 203 w 1830"/>
                <a:gd name="T75" fmla="*/ 232 h 1295"/>
                <a:gd name="T76" fmla="*/ 239 w 1830"/>
                <a:gd name="T77" fmla="*/ 329 h 1295"/>
                <a:gd name="T78" fmla="*/ 261 w 1830"/>
                <a:gd name="T79" fmla="*/ 373 h 1295"/>
                <a:gd name="T80" fmla="*/ 224 w 1830"/>
                <a:gd name="T81" fmla="*/ 410 h 1295"/>
                <a:gd name="T82" fmla="*/ 111 w 1830"/>
                <a:gd name="T83" fmla="*/ 547 h 1295"/>
                <a:gd name="T84" fmla="*/ 111 w 1830"/>
                <a:gd name="T85" fmla="*/ 726 h 1295"/>
                <a:gd name="T86" fmla="*/ 0 w 1830"/>
                <a:gd name="T87" fmla="*/ 917 h 1295"/>
                <a:gd name="T88" fmla="*/ 633 w 1830"/>
                <a:gd name="T89" fmla="*/ 1295 h 1295"/>
                <a:gd name="T90" fmla="*/ 633 w 1830"/>
                <a:gd name="T91" fmla="*/ 1204 h 1295"/>
                <a:gd name="T92" fmla="*/ 751 w 1830"/>
                <a:gd name="T93" fmla="*/ 1089 h 1295"/>
                <a:gd name="T94" fmla="*/ 841 w 1830"/>
                <a:gd name="T95" fmla="*/ 1039 h 1295"/>
                <a:gd name="T96" fmla="*/ 815 w 1830"/>
                <a:gd name="T97" fmla="*/ 986 h 1295"/>
                <a:gd name="T98" fmla="*/ 815 w 1830"/>
                <a:gd name="T99" fmla="*/ 986 h 1295"/>
                <a:gd name="T100" fmla="*/ 774 w 1830"/>
                <a:gd name="T101" fmla="*/ 855 h 1295"/>
                <a:gd name="T102" fmla="*/ 915 w 1830"/>
                <a:gd name="T103" fmla="*/ 698 h 1295"/>
                <a:gd name="T104" fmla="*/ 1055 w 1830"/>
                <a:gd name="T105" fmla="*/ 877 h 1295"/>
                <a:gd name="T106" fmla="*/ 1013 w 1830"/>
                <a:gd name="T107" fmla="*/ 989 h 1295"/>
                <a:gd name="T108" fmla="*/ 989 w 1830"/>
                <a:gd name="T109" fmla="*/ 1039 h 1295"/>
                <a:gd name="T110" fmla="*/ 1077 w 1830"/>
                <a:gd name="T111" fmla="*/ 1089 h 1295"/>
                <a:gd name="T112" fmla="*/ 1197 w 1830"/>
                <a:gd name="T113" fmla="*/ 1204 h 1295"/>
                <a:gd name="T114" fmla="*/ 1197 w 1830"/>
                <a:gd name="T115" fmla="*/ 1295 h 1295"/>
                <a:gd name="T116" fmla="*/ 1830 w 1830"/>
                <a:gd name="T117" fmla="*/ 917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0" h="1295">
                  <a:moveTo>
                    <a:pt x="1830" y="917"/>
                  </a:moveTo>
                  <a:cubicBezTo>
                    <a:pt x="1830" y="848"/>
                    <a:pt x="1790" y="783"/>
                    <a:pt x="1719" y="726"/>
                  </a:cubicBezTo>
                  <a:cubicBezTo>
                    <a:pt x="1719" y="547"/>
                    <a:pt x="1719" y="547"/>
                    <a:pt x="1719" y="547"/>
                  </a:cubicBezTo>
                  <a:cubicBezTo>
                    <a:pt x="1719" y="481"/>
                    <a:pt x="1686" y="448"/>
                    <a:pt x="1606" y="410"/>
                  </a:cubicBezTo>
                  <a:cubicBezTo>
                    <a:pt x="1572" y="394"/>
                    <a:pt x="1569" y="384"/>
                    <a:pt x="1569" y="373"/>
                  </a:cubicBezTo>
                  <a:cubicBezTo>
                    <a:pt x="1569" y="359"/>
                    <a:pt x="1577" y="349"/>
                    <a:pt x="1591" y="329"/>
                  </a:cubicBezTo>
                  <a:cubicBezTo>
                    <a:pt x="1611" y="303"/>
                    <a:pt x="1624" y="268"/>
                    <a:pt x="1628" y="232"/>
                  </a:cubicBezTo>
                  <a:cubicBezTo>
                    <a:pt x="1636" y="142"/>
                    <a:pt x="1583" y="77"/>
                    <a:pt x="1506" y="77"/>
                  </a:cubicBezTo>
                  <a:cubicBezTo>
                    <a:pt x="1439" y="77"/>
                    <a:pt x="1384" y="130"/>
                    <a:pt x="1384" y="213"/>
                  </a:cubicBezTo>
                  <a:cubicBezTo>
                    <a:pt x="1384" y="255"/>
                    <a:pt x="1398" y="295"/>
                    <a:pt x="1419" y="326"/>
                  </a:cubicBezTo>
                  <a:cubicBezTo>
                    <a:pt x="1419" y="326"/>
                    <a:pt x="1419" y="326"/>
                    <a:pt x="1419" y="326"/>
                  </a:cubicBezTo>
                  <a:cubicBezTo>
                    <a:pt x="1434" y="348"/>
                    <a:pt x="1445" y="357"/>
                    <a:pt x="1442" y="371"/>
                  </a:cubicBezTo>
                  <a:cubicBezTo>
                    <a:pt x="1438" y="386"/>
                    <a:pt x="1421" y="396"/>
                    <a:pt x="1394" y="405"/>
                  </a:cubicBezTo>
                  <a:cubicBezTo>
                    <a:pt x="1337" y="422"/>
                    <a:pt x="1293" y="446"/>
                    <a:pt x="1293" y="507"/>
                  </a:cubicBezTo>
                  <a:cubicBezTo>
                    <a:pt x="1293" y="554"/>
                    <a:pt x="1293" y="554"/>
                    <a:pt x="1293" y="554"/>
                  </a:cubicBezTo>
                  <a:cubicBezTo>
                    <a:pt x="1252" y="546"/>
                    <a:pt x="1210" y="539"/>
                    <a:pt x="1166" y="534"/>
                  </a:cubicBezTo>
                  <a:cubicBezTo>
                    <a:pt x="1166" y="449"/>
                    <a:pt x="1166" y="449"/>
                    <a:pt x="1166" y="449"/>
                  </a:cubicBezTo>
                  <a:cubicBezTo>
                    <a:pt x="1166" y="393"/>
                    <a:pt x="1099" y="360"/>
                    <a:pt x="1058" y="346"/>
                  </a:cubicBezTo>
                  <a:cubicBezTo>
                    <a:pt x="1017" y="332"/>
                    <a:pt x="985" y="319"/>
                    <a:pt x="981" y="303"/>
                  </a:cubicBezTo>
                  <a:cubicBezTo>
                    <a:pt x="977" y="288"/>
                    <a:pt x="987" y="279"/>
                    <a:pt x="1002" y="258"/>
                  </a:cubicBezTo>
                  <a:cubicBezTo>
                    <a:pt x="1022" y="231"/>
                    <a:pt x="1035" y="196"/>
                    <a:pt x="1039" y="158"/>
                  </a:cubicBezTo>
                  <a:cubicBezTo>
                    <a:pt x="1047" y="74"/>
                    <a:pt x="998" y="0"/>
                    <a:pt x="915" y="0"/>
                  </a:cubicBezTo>
                  <a:cubicBezTo>
                    <a:pt x="846" y="0"/>
                    <a:pt x="790" y="54"/>
                    <a:pt x="790" y="140"/>
                  </a:cubicBezTo>
                  <a:cubicBezTo>
                    <a:pt x="790" y="182"/>
                    <a:pt x="804" y="224"/>
                    <a:pt x="826" y="255"/>
                  </a:cubicBezTo>
                  <a:cubicBezTo>
                    <a:pt x="826" y="255"/>
                    <a:pt x="826" y="255"/>
                    <a:pt x="826" y="255"/>
                  </a:cubicBezTo>
                  <a:cubicBezTo>
                    <a:pt x="842" y="278"/>
                    <a:pt x="854" y="287"/>
                    <a:pt x="849" y="303"/>
                  </a:cubicBezTo>
                  <a:cubicBezTo>
                    <a:pt x="845" y="319"/>
                    <a:pt x="770" y="347"/>
                    <a:pt x="770" y="347"/>
                  </a:cubicBezTo>
                  <a:cubicBezTo>
                    <a:pt x="728" y="361"/>
                    <a:pt x="665" y="394"/>
                    <a:pt x="665" y="449"/>
                  </a:cubicBezTo>
                  <a:cubicBezTo>
                    <a:pt x="665" y="534"/>
                    <a:pt x="665" y="534"/>
                    <a:pt x="665" y="534"/>
                  </a:cubicBezTo>
                  <a:cubicBezTo>
                    <a:pt x="620" y="539"/>
                    <a:pt x="578" y="546"/>
                    <a:pt x="537" y="554"/>
                  </a:cubicBezTo>
                  <a:cubicBezTo>
                    <a:pt x="537" y="507"/>
                    <a:pt x="537" y="507"/>
                    <a:pt x="537" y="507"/>
                  </a:cubicBezTo>
                  <a:cubicBezTo>
                    <a:pt x="537" y="446"/>
                    <a:pt x="493" y="422"/>
                    <a:pt x="437" y="405"/>
                  </a:cubicBezTo>
                  <a:cubicBezTo>
                    <a:pt x="409" y="396"/>
                    <a:pt x="392" y="386"/>
                    <a:pt x="388" y="371"/>
                  </a:cubicBezTo>
                  <a:cubicBezTo>
                    <a:pt x="385" y="357"/>
                    <a:pt x="396" y="348"/>
                    <a:pt x="411" y="326"/>
                  </a:cubicBezTo>
                  <a:cubicBezTo>
                    <a:pt x="411" y="326"/>
                    <a:pt x="411" y="326"/>
                    <a:pt x="411" y="326"/>
                  </a:cubicBezTo>
                  <a:cubicBezTo>
                    <a:pt x="432" y="295"/>
                    <a:pt x="446" y="255"/>
                    <a:pt x="446" y="213"/>
                  </a:cubicBezTo>
                  <a:cubicBezTo>
                    <a:pt x="446" y="130"/>
                    <a:pt x="391" y="77"/>
                    <a:pt x="324" y="77"/>
                  </a:cubicBezTo>
                  <a:cubicBezTo>
                    <a:pt x="250" y="77"/>
                    <a:pt x="194" y="142"/>
                    <a:pt x="203" y="232"/>
                  </a:cubicBezTo>
                  <a:cubicBezTo>
                    <a:pt x="206" y="268"/>
                    <a:pt x="219" y="303"/>
                    <a:pt x="239" y="329"/>
                  </a:cubicBezTo>
                  <a:cubicBezTo>
                    <a:pt x="253" y="349"/>
                    <a:pt x="261" y="359"/>
                    <a:pt x="261" y="373"/>
                  </a:cubicBezTo>
                  <a:cubicBezTo>
                    <a:pt x="261" y="384"/>
                    <a:pt x="259" y="394"/>
                    <a:pt x="224" y="410"/>
                  </a:cubicBezTo>
                  <a:cubicBezTo>
                    <a:pt x="144" y="448"/>
                    <a:pt x="111" y="481"/>
                    <a:pt x="111" y="547"/>
                  </a:cubicBezTo>
                  <a:cubicBezTo>
                    <a:pt x="111" y="726"/>
                    <a:pt x="111" y="726"/>
                    <a:pt x="111" y="726"/>
                  </a:cubicBezTo>
                  <a:cubicBezTo>
                    <a:pt x="40" y="783"/>
                    <a:pt x="0" y="848"/>
                    <a:pt x="0" y="917"/>
                  </a:cubicBezTo>
                  <a:cubicBezTo>
                    <a:pt x="0" y="1093"/>
                    <a:pt x="266" y="1243"/>
                    <a:pt x="633" y="1295"/>
                  </a:cubicBezTo>
                  <a:cubicBezTo>
                    <a:pt x="633" y="1204"/>
                    <a:pt x="633" y="1204"/>
                    <a:pt x="633" y="1204"/>
                  </a:cubicBezTo>
                  <a:cubicBezTo>
                    <a:pt x="633" y="1142"/>
                    <a:pt x="705" y="1105"/>
                    <a:pt x="751" y="1089"/>
                  </a:cubicBezTo>
                  <a:cubicBezTo>
                    <a:pt x="768" y="1083"/>
                    <a:pt x="835" y="1061"/>
                    <a:pt x="841" y="1039"/>
                  </a:cubicBezTo>
                  <a:cubicBezTo>
                    <a:pt x="846" y="1022"/>
                    <a:pt x="833" y="1011"/>
                    <a:pt x="815" y="986"/>
                  </a:cubicBezTo>
                  <a:cubicBezTo>
                    <a:pt x="815" y="986"/>
                    <a:pt x="815" y="986"/>
                    <a:pt x="815" y="986"/>
                  </a:cubicBezTo>
                  <a:cubicBezTo>
                    <a:pt x="790" y="950"/>
                    <a:pt x="774" y="903"/>
                    <a:pt x="774" y="855"/>
                  </a:cubicBezTo>
                  <a:cubicBezTo>
                    <a:pt x="774" y="759"/>
                    <a:pt x="837" y="698"/>
                    <a:pt x="915" y="698"/>
                  </a:cubicBezTo>
                  <a:cubicBezTo>
                    <a:pt x="1009" y="698"/>
                    <a:pt x="1064" y="781"/>
                    <a:pt x="1055" y="877"/>
                  </a:cubicBezTo>
                  <a:cubicBezTo>
                    <a:pt x="1051" y="919"/>
                    <a:pt x="1035" y="959"/>
                    <a:pt x="1013" y="989"/>
                  </a:cubicBezTo>
                  <a:cubicBezTo>
                    <a:pt x="996" y="1012"/>
                    <a:pt x="985" y="1023"/>
                    <a:pt x="989" y="1039"/>
                  </a:cubicBezTo>
                  <a:cubicBezTo>
                    <a:pt x="994" y="1057"/>
                    <a:pt x="1030" y="1072"/>
                    <a:pt x="1077" y="1089"/>
                  </a:cubicBezTo>
                  <a:cubicBezTo>
                    <a:pt x="1123" y="1104"/>
                    <a:pt x="1197" y="1141"/>
                    <a:pt x="1197" y="1204"/>
                  </a:cubicBezTo>
                  <a:cubicBezTo>
                    <a:pt x="1197" y="1295"/>
                    <a:pt x="1197" y="1295"/>
                    <a:pt x="1197" y="1295"/>
                  </a:cubicBezTo>
                  <a:cubicBezTo>
                    <a:pt x="1565" y="1243"/>
                    <a:pt x="1830" y="1093"/>
                    <a:pt x="1830" y="91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112" name="Group 111">
            <a:extLst>
              <a:ext uri="{FF2B5EF4-FFF2-40B4-BE49-F238E27FC236}">
                <a16:creationId xmlns:a16="http://schemas.microsoft.com/office/drawing/2014/main" id="{F93A619F-2FE6-408D-A220-ED8CC1AA32D1}"/>
              </a:ext>
            </a:extLst>
          </p:cNvPr>
          <p:cNvGrpSpPr/>
          <p:nvPr userDrawn="1"/>
        </p:nvGrpSpPr>
        <p:grpSpPr>
          <a:xfrm>
            <a:off x="1515624" y="1595745"/>
            <a:ext cx="685919" cy="671709"/>
            <a:chOff x="1690688" y="5378584"/>
            <a:chExt cx="842963" cy="825500"/>
          </a:xfrm>
          <a:solidFill>
            <a:schemeClr val="tx1"/>
          </a:solidFill>
        </p:grpSpPr>
        <p:sp>
          <p:nvSpPr>
            <p:cNvPr id="113" name="Freeform 139">
              <a:extLst>
                <a:ext uri="{FF2B5EF4-FFF2-40B4-BE49-F238E27FC236}">
                  <a16:creationId xmlns:a16="http://schemas.microsoft.com/office/drawing/2014/main" id="{89C9632B-1806-4626-91E8-D20F825A23DB}"/>
                </a:ext>
              </a:extLst>
            </p:cNvPr>
            <p:cNvSpPr>
              <a:spLocks/>
            </p:cNvSpPr>
            <p:nvPr/>
          </p:nvSpPr>
          <p:spPr bwMode="auto">
            <a:xfrm>
              <a:off x="2197100" y="5537334"/>
              <a:ext cx="107950" cy="138113"/>
            </a:xfrm>
            <a:custGeom>
              <a:avLst/>
              <a:gdLst>
                <a:gd name="T0" fmla="*/ 28 w 29"/>
                <a:gd name="T1" fmla="*/ 16 h 37"/>
                <a:gd name="T2" fmla="*/ 27 w 29"/>
                <a:gd name="T3" fmla="*/ 17 h 37"/>
                <a:gd name="T4" fmla="*/ 26 w 29"/>
                <a:gd name="T5" fmla="*/ 18 h 37"/>
                <a:gd name="T6" fmla="*/ 27 w 29"/>
                <a:gd name="T7" fmla="*/ 17 h 37"/>
                <a:gd name="T8" fmla="*/ 27 w 29"/>
                <a:gd name="T9" fmla="*/ 15 h 37"/>
                <a:gd name="T10" fmla="*/ 14 w 29"/>
                <a:gd name="T11" fmla="*/ 0 h 37"/>
                <a:gd name="T12" fmla="*/ 2 w 29"/>
                <a:gd name="T13" fmla="*/ 15 h 37"/>
                <a:gd name="T14" fmla="*/ 2 w 29"/>
                <a:gd name="T15" fmla="*/ 17 h 37"/>
                <a:gd name="T16" fmla="*/ 2 w 29"/>
                <a:gd name="T17" fmla="*/ 18 h 37"/>
                <a:gd name="T18" fmla="*/ 2 w 29"/>
                <a:gd name="T19" fmla="*/ 17 h 37"/>
                <a:gd name="T20" fmla="*/ 1 w 29"/>
                <a:gd name="T21" fmla="*/ 16 h 37"/>
                <a:gd name="T22" fmla="*/ 0 w 29"/>
                <a:gd name="T23" fmla="*/ 16 h 37"/>
                <a:gd name="T24" fmla="*/ 0 w 29"/>
                <a:gd name="T25" fmla="*/ 22 h 37"/>
                <a:gd name="T26" fmla="*/ 3 w 29"/>
                <a:gd name="T27" fmla="*/ 27 h 37"/>
                <a:gd name="T28" fmla="*/ 3 w 29"/>
                <a:gd name="T29" fmla="*/ 27 h 37"/>
                <a:gd name="T30" fmla="*/ 3 w 29"/>
                <a:gd name="T31" fmla="*/ 27 h 37"/>
                <a:gd name="T32" fmla="*/ 4 w 29"/>
                <a:gd name="T33" fmla="*/ 27 h 37"/>
                <a:gd name="T34" fmla="*/ 14 w 29"/>
                <a:gd name="T35" fmla="*/ 37 h 37"/>
                <a:gd name="T36" fmla="*/ 25 w 29"/>
                <a:gd name="T37" fmla="*/ 27 h 37"/>
                <a:gd name="T38" fmla="*/ 25 w 29"/>
                <a:gd name="T39" fmla="*/ 27 h 37"/>
                <a:gd name="T40" fmla="*/ 25 w 29"/>
                <a:gd name="T41" fmla="*/ 27 h 37"/>
                <a:gd name="T42" fmla="*/ 26 w 29"/>
                <a:gd name="T43" fmla="*/ 27 h 37"/>
                <a:gd name="T44" fmla="*/ 28 w 29"/>
                <a:gd name="T45" fmla="*/ 22 h 37"/>
                <a:gd name="T46" fmla="*/ 28 w 29"/>
                <a:gd name="T47" fmla="*/ 16 h 37"/>
                <a:gd name="T48" fmla="*/ 28 w 29"/>
                <a:gd name="T49"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 h="37">
                  <a:moveTo>
                    <a:pt x="28" y="16"/>
                  </a:moveTo>
                  <a:cubicBezTo>
                    <a:pt x="28" y="16"/>
                    <a:pt x="27" y="17"/>
                    <a:pt x="27" y="17"/>
                  </a:cubicBezTo>
                  <a:cubicBezTo>
                    <a:pt x="26" y="18"/>
                    <a:pt x="26" y="18"/>
                    <a:pt x="26" y="18"/>
                  </a:cubicBezTo>
                  <a:cubicBezTo>
                    <a:pt x="27" y="17"/>
                    <a:pt x="27" y="17"/>
                    <a:pt x="27" y="17"/>
                  </a:cubicBezTo>
                  <a:cubicBezTo>
                    <a:pt x="27" y="16"/>
                    <a:pt x="27" y="15"/>
                    <a:pt x="27" y="15"/>
                  </a:cubicBezTo>
                  <a:cubicBezTo>
                    <a:pt x="27" y="7"/>
                    <a:pt x="21" y="0"/>
                    <a:pt x="14" y="0"/>
                  </a:cubicBezTo>
                  <a:cubicBezTo>
                    <a:pt x="7" y="0"/>
                    <a:pt x="2" y="7"/>
                    <a:pt x="2" y="15"/>
                  </a:cubicBezTo>
                  <a:cubicBezTo>
                    <a:pt x="2" y="15"/>
                    <a:pt x="2" y="16"/>
                    <a:pt x="2" y="17"/>
                  </a:cubicBezTo>
                  <a:cubicBezTo>
                    <a:pt x="2" y="18"/>
                    <a:pt x="2" y="18"/>
                    <a:pt x="2" y="18"/>
                  </a:cubicBezTo>
                  <a:cubicBezTo>
                    <a:pt x="2" y="17"/>
                    <a:pt x="2" y="17"/>
                    <a:pt x="2" y="17"/>
                  </a:cubicBezTo>
                  <a:cubicBezTo>
                    <a:pt x="1" y="17"/>
                    <a:pt x="1" y="16"/>
                    <a:pt x="1" y="16"/>
                  </a:cubicBezTo>
                  <a:cubicBezTo>
                    <a:pt x="1" y="16"/>
                    <a:pt x="1" y="16"/>
                    <a:pt x="0" y="16"/>
                  </a:cubicBezTo>
                  <a:cubicBezTo>
                    <a:pt x="0" y="17"/>
                    <a:pt x="0" y="18"/>
                    <a:pt x="0" y="22"/>
                  </a:cubicBezTo>
                  <a:cubicBezTo>
                    <a:pt x="0" y="24"/>
                    <a:pt x="2" y="27"/>
                    <a:pt x="3" y="27"/>
                  </a:cubicBezTo>
                  <a:cubicBezTo>
                    <a:pt x="3" y="27"/>
                    <a:pt x="3" y="27"/>
                    <a:pt x="3" y="27"/>
                  </a:cubicBezTo>
                  <a:cubicBezTo>
                    <a:pt x="3" y="27"/>
                    <a:pt x="3" y="27"/>
                    <a:pt x="3" y="27"/>
                  </a:cubicBezTo>
                  <a:cubicBezTo>
                    <a:pt x="4" y="27"/>
                    <a:pt x="4" y="27"/>
                    <a:pt x="4" y="27"/>
                  </a:cubicBezTo>
                  <a:cubicBezTo>
                    <a:pt x="5" y="33"/>
                    <a:pt x="9" y="37"/>
                    <a:pt x="14" y="37"/>
                  </a:cubicBezTo>
                  <a:cubicBezTo>
                    <a:pt x="20" y="37"/>
                    <a:pt x="24" y="33"/>
                    <a:pt x="25" y="27"/>
                  </a:cubicBezTo>
                  <a:cubicBezTo>
                    <a:pt x="25" y="27"/>
                    <a:pt x="25" y="27"/>
                    <a:pt x="25" y="27"/>
                  </a:cubicBezTo>
                  <a:cubicBezTo>
                    <a:pt x="25" y="27"/>
                    <a:pt x="25" y="27"/>
                    <a:pt x="25" y="27"/>
                  </a:cubicBezTo>
                  <a:cubicBezTo>
                    <a:pt x="26" y="27"/>
                    <a:pt x="26" y="27"/>
                    <a:pt x="26" y="27"/>
                  </a:cubicBezTo>
                  <a:cubicBezTo>
                    <a:pt x="27" y="27"/>
                    <a:pt x="28" y="24"/>
                    <a:pt x="28" y="22"/>
                  </a:cubicBezTo>
                  <a:cubicBezTo>
                    <a:pt x="29" y="18"/>
                    <a:pt x="29" y="17"/>
                    <a:pt x="28" y="16"/>
                  </a:cubicBezTo>
                  <a:cubicBezTo>
                    <a:pt x="28" y="16"/>
                    <a:pt x="28" y="16"/>
                    <a:pt x="28"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4" name="Freeform 140">
              <a:extLst>
                <a:ext uri="{FF2B5EF4-FFF2-40B4-BE49-F238E27FC236}">
                  <a16:creationId xmlns:a16="http://schemas.microsoft.com/office/drawing/2014/main" id="{D2CEC9BE-7134-4203-B4B1-BEE95390FB74}"/>
                </a:ext>
              </a:extLst>
            </p:cNvPr>
            <p:cNvSpPr>
              <a:spLocks/>
            </p:cNvSpPr>
            <p:nvPr/>
          </p:nvSpPr>
          <p:spPr bwMode="auto">
            <a:xfrm>
              <a:off x="2139950" y="5678622"/>
              <a:ext cx="222250" cy="112713"/>
            </a:xfrm>
            <a:custGeom>
              <a:avLst/>
              <a:gdLst>
                <a:gd name="T0" fmla="*/ 42 w 59"/>
                <a:gd name="T1" fmla="*/ 1 h 30"/>
                <a:gd name="T2" fmla="*/ 42 w 59"/>
                <a:gd name="T3" fmla="*/ 1 h 30"/>
                <a:gd name="T4" fmla="*/ 41 w 59"/>
                <a:gd name="T5" fmla="*/ 1 h 30"/>
                <a:gd name="T6" fmla="*/ 32 w 59"/>
                <a:gd name="T7" fmla="*/ 14 h 30"/>
                <a:gd name="T8" fmla="*/ 32 w 59"/>
                <a:gd name="T9" fmla="*/ 14 h 30"/>
                <a:gd name="T10" fmla="*/ 31 w 59"/>
                <a:gd name="T11" fmla="*/ 6 h 30"/>
                <a:gd name="T12" fmla="*/ 33 w 59"/>
                <a:gd name="T13" fmla="*/ 1 h 30"/>
                <a:gd name="T14" fmla="*/ 33 w 59"/>
                <a:gd name="T15" fmla="*/ 0 h 30"/>
                <a:gd name="T16" fmla="*/ 29 w 59"/>
                <a:gd name="T17" fmla="*/ 1 h 30"/>
                <a:gd name="T18" fmla="*/ 25 w 59"/>
                <a:gd name="T19" fmla="*/ 0 h 30"/>
                <a:gd name="T20" fmla="*/ 26 w 59"/>
                <a:gd name="T21" fmla="*/ 1 h 30"/>
                <a:gd name="T22" fmla="*/ 28 w 59"/>
                <a:gd name="T23" fmla="*/ 6 h 30"/>
                <a:gd name="T24" fmla="*/ 26 w 59"/>
                <a:gd name="T25" fmla="*/ 14 h 30"/>
                <a:gd name="T26" fmla="*/ 18 w 59"/>
                <a:gd name="T27" fmla="*/ 1 h 30"/>
                <a:gd name="T28" fmla="*/ 18 w 59"/>
                <a:gd name="T29" fmla="*/ 1 h 30"/>
                <a:gd name="T30" fmla="*/ 18 w 59"/>
                <a:gd name="T31" fmla="*/ 1 h 30"/>
                <a:gd name="T32" fmla="*/ 1 w 59"/>
                <a:gd name="T33" fmla="*/ 8 h 30"/>
                <a:gd name="T34" fmla="*/ 0 w 59"/>
                <a:gd name="T35" fmla="*/ 15 h 30"/>
                <a:gd name="T36" fmla="*/ 29 w 59"/>
                <a:gd name="T37" fmla="*/ 30 h 30"/>
                <a:gd name="T38" fmla="*/ 59 w 59"/>
                <a:gd name="T39" fmla="*/ 14 h 30"/>
                <a:gd name="T40" fmla="*/ 58 w 59"/>
                <a:gd name="T41" fmla="*/ 8 h 30"/>
                <a:gd name="T42" fmla="*/ 42 w 59"/>
                <a:gd name="T4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30">
                  <a:moveTo>
                    <a:pt x="42" y="1"/>
                  </a:moveTo>
                  <a:cubicBezTo>
                    <a:pt x="42" y="1"/>
                    <a:pt x="42" y="1"/>
                    <a:pt x="42" y="1"/>
                  </a:cubicBezTo>
                  <a:cubicBezTo>
                    <a:pt x="41" y="1"/>
                    <a:pt x="41" y="1"/>
                    <a:pt x="41" y="1"/>
                  </a:cubicBezTo>
                  <a:cubicBezTo>
                    <a:pt x="32" y="14"/>
                    <a:pt x="32" y="14"/>
                    <a:pt x="32" y="14"/>
                  </a:cubicBezTo>
                  <a:cubicBezTo>
                    <a:pt x="32" y="14"/>
                    <a:pt x="32" y="14"/>
                    <a:pt x="32" y="14"/>
                  </a:cubicBezTo>
                  <a:cubicBezTo>
                    <a:pt x="31" y="6"/>
                    <a:pt x="31" y="6"/>
                    <a:pt x="31" y="6"/>
                  </a:cubicBezTo>
                  <a:cubicBezTo>
                    <a:pt x="33" y="1"/>
                    <a:pt x="33" y="1"/>
                    <a:pt x="33" y="1"/>
                  </a:cubicBezTo>
                  <a:cubicBezTo>
                    <a:pt x="33" y="0"/>
                    <a:pt x="33" y="0"/>
                    <a:pt x="33" y="0"/>
                  </a:cubicBezTo>
                  <a:cubicBezTo>
                    <a:pt x="32" y="1"/>
                    <a:pt x="31" y="1"/>
                    <a:pt x="29" y="1"/>
                  </a:cubicBezTo>
                  <a:cubicBezTo>
                    <a:pt x="28" y="1"/>
                    <a:pt x="27" y="1"/>
                    <a:pt x="25" y="0"/>
                  </a:cubicBezTo>
                  <a:cubicBezTo>
                    <a:pt x="26" y="1"/>
                    <a:pt x="26" y="1"/>
                    <a:pt x="26" y="1"/>
                  </a:cubicBezTo>
                  <a:cubicBezTo>
                    <a:pt x="28" y="6"/>
                    <a:pt x="28" y="6"/>
                    <a:pt x="28" y="6"/>
                  </a:cubicBezTo>
                  <a:cubicBezTo>
                    <a:pt x="26" y="14"/>
                    <a:pt x="26" y="14"/>
                    <a:pt x="26" y="14"/>
                  </a:cubicBezTo>
                  <a:cubicBezTo>
                    <a:pt x="18" y="1"/>
                    <a:pt x="18" y="1"/>
                    <a:pt x="18" y="1"/>
                  </a:cubicBezTo>
                  <a:cubicBezTo>
                    <a:pt x="18" y="1"/>
                    <a:pt x="18" y="1"/>
                    <a:pt x="18" y="1"/>
                  </a:cubicBezTo>
                  <a:cubicBezTo>
                    <a:pt x="18" y="1"/>
                    <a:pt x="18" y="1"/>
                    <a:pt x="18" y="1"/>
                  </a:cubicBezTo>
                  <a:cubicBezTo>
                    <a:pt x="1" y="8"/>
                    <a:pt x="1" y="8"/>
                    <a:pt x="1" y="8"/>
                  </a:cubicBezTo>
                  <a:cubicBezTo>
                    <a:pt x="0" y="15"/>
                    <a:pt x="0" y="15"/>
                    <a:pt x="0" y="15"/>
                  </a:cubicBezTo>
                  <a:cubicBezTo>
                    <a:pt x="6" y="24"/>
                    <a:pt x="17" y="30"/>
                    <a:pt x="29" y="30"/>
                  </a:cubicBezTo>
                  <a:cubicBezTo>
                    <a:pt x="42" y="30"/>
                    <a:pt x="53" y="23"/>
                    <a:pt x="59" y="14"/>
                  </a:cubicBezTo>
                  <a:cubicBezTo>
                    <a:pt x="58" y="8"/>
                    <a:pt x="58" y="8"/>
                    <a:pt x="58" y="8"/>
                  </a:cubicBezTo>
                  <a:lnTo>
                    <a:pt x="42" y="1"/>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5" name="Freeform 141">
              <a:extLst>
                <a:ext uri="{FF2B5EF4-FFF2-40B4-BE49-F238E27FC236}">
                  <a16:creationId xmlns:a16="http://schemas.microsoft.com/office/drawing/2014/main" id="{1520D920-C841-463D-B020-DFC6AFD1B248}"/>
                </a:ext>
              </a:extLst>
            </p:cNvPr>
            <p:cNvSpPr>
              <a:spLocks noEditPoints="1"/>
            </p:cNvSpPr>
            <p:nvPr/>
          </p:nvSpPr>
          <p:spPr bwMode="auto">
            <a:xfrm>
              <a:off x="1963738" y="5378584"/>
              <a:ext cx="569913" cy="563563"/>
            </a:xfrm>
            <a:custGeom>
              <a:avLst/>
              <a:gdLst>
                <a:gd name="T0" fmla="*/ 152 w 152"/>
                <a:gd name="T1" fmla="*/ 82 h 150"/>
                <a:gd name="T2" fmla="*/ 152 w 152"/>
                <a:gd name="T3" fmla="*/ 62 h 150"/>
                <a:gd name="T4" fmla="*/ 136 w 152"/>
                <a:gd name="T5" fmla="*/ 62 h 150"/>
                <a:gd name="T6" fmla="*/ 132 w 152"/>
                <a:gd name="T7" fmla="*/ 52 h 150"/>
                <a:gd name="T8" fmla="*/ 146 w 152"/>
                <a:gd name="T9" fmla="*/ 44 h 150"/>
                <a:gd name="T10" fmla="*/ 136 w 152"/>
                <a:gd name="T11" fmla="*/ 26 h 150"/>
                <a:gd name="T12" fmla="*/ 121 w 152"/>
                <a:gd name="T13" fmla="*/ 34 h 150"/>
                <a:gd name="T14" fmla="*/ 113 w 152"/>
                <a:gd name="T15" fmla="*/ 27 h 150"/>
                <a:gd name="T16" fmla="*/ 121 w 152"/>
                <a:gd name="T17" fmla="*/ 13 h 150"/>
                <a:gd name="T18" fmla="*/ 103 w 152"/>
                <a:gd name="T19" fmla="*/ 3 h 150"/>
                <a:gd name="T20" fmla="*/ 95 w 152"/>
                <a:gd name="T21" fmla="*/ 18 h 150"/>
                <a:gd name="T22" fmla="*/ 84 w 152"/>
                <a:gd name="T23" fmla="*/ 15 h 150"/>
                <a:gd name="T24" fmla="*/ 84 w 152"/>
                <a:gd name="T25" fmla="*/ 0 h 150"/>
                <a:gd name="T26" fmla="*/ 64 w 152"/>
                <a:gd name="T27" fmla="*/ 0 h 150"/>
                <a:gd name="T28" fmla="*/ 64 w 152"/>
                <a:gd name="T29" fmla="*/ 16 h 150"/>
                <a:gd name="T30" fmla="*/ 53 w 152"/>
                <a:gd name="T31" fmla="*/ 19 h 150"/>
                <a:gd name="T32" fmla="*/ 45 w 152"/>
                <a:gd name="T33" fmla="*/ 6 h 150"/>
                <a:gd name="T34" fmla="*/ 27 w 152"/>
                <a:gd name="T35" fmla="*/ 16 h 150"/>
                <a:gd name="T36" fmla="*/ 36 w 152"/>
                <a:gd name="T37" fmla="*/ 30 h 150"/>
                <a:gd name="T38" fmla="*/ 28 w 152"/>
                <a:gd name="T39" fmla="*/ 38 h 150"/>
                <a:gd name="T40" fmla="*/ 14 w 152"/>
                <a:gd name="T41" fmla="*/ 31 h 150"/>
                <a:gd name="T42" fmla="*/ 4 w 152"/>
                <a:gd name="T43" fmla="*/ 48 h 150"/>
                <a:gd name="T44" fmla="*/ 19 w 152"/>
                <a:gd name="T45" fmla="*/ 56 h 150"/>
                <a:gd name="T46" fmla="*/ 16 w 152"/>
                <a:gd name="T47" fmla="*/ 67 h 150"/>
                <a:gd name="T48" fmla="*/ 0 w 152"/>
                <a:gd name="T49" fmla="*/ 67 h 150"/>
                <a:gd name="T50" fmla="*/ 0 w 152"/>
                <a:gd name="T51" fmla="*/ 87 h 150"/>
                <a:gd name="T52" fmla="*/ 17 w 152"/>
                <a:gd name="T53" fmla="*/ 87 h 150"/>
                <a:gd name="T54" fmla="*/ 20 w 152"/>
                <a:gd name="T55" fmla="*/ 98 h 150"/>
                <a:gd name="T56" fmla="*/ 7 w 152"/>
                <a:gd name="T57" fmla="*/ 106 h 150"/>
                <a:gd name="T58" fmla="*/ 17 w 152"/>
                <a:gd name="T59" fmla="*/ 123 h 150"/>
                <a:gd name="T60" fmla="*/ 32 w 152"/>
                <a:gd name="T61" fmla="*/ 115 h 150"/>
                <a:gd name="T62" fmla="*/ 40 w 152"/>
                <a:gd name="T63" fmla="*/ 122 h 150"/>
                <a:gd name="T64" fmla="*/ 32 w 152"/>
                <a:gd name="T65" fmla="*/ 136 h 150"/>
                <a:gd name="T66" fmla="*/ 49 w 152"/>
                <a:gd name="T67" fmla="*/ 146 h 150"/>
                <a:gd name="T68" fmla="*/ 58 w 152"/>
                <a:gd name="T69" fmla="*/ 132 h 150"/>
                <a:gd name="T70" fmla="*/ 69 w 152"/>
                <a:gd name="T71" fmla="*/ 134 h 150"/>
                <a:gd name="T72" fmla="*/ 69 w 152"/>
                <a:gd name="T73" fmla="*/ 150 h 150"/>
                <a:gd name="T74" fmla="*/ 89 w 152"/>
                <a:gd name="T75" fmla="*/ 150 h 150"/>
                <a:gd name="T76" fmla="*/ 89 w 152"/>
                <a:gd name="T77" fmla="*/ 133 h 150"/>
                <a:gd name="T78" fmla="*/ 100 w 152"/>
                <a:gd name="T79" fmla="*/ 130 h 150"/>
                <a:gd name="T80" fmla="*/ 108 w 152"/>
                <a:gd name="T81" fmla="*/ 143 h 150"/>
                <a:gd name="T82" fmla="*/ 125 w 152"/>
                <a:gd name="T83" fmla="*/ 133 h 150"/>
                <a:gd name="T84" fmla="*/ 117 w 152"/>
                <a:gd name="T85" fmla="*/ 119 h 150"/>
                <a:gd name="T86" fmla="*/ 124 w 152"/>
                <a:gd name="T87" fmla="*/ 111 h 150"/>
                <a:gd name="T88" fmla="*/ 138 w 152"/>
                <a:gd name="T89" fmla="*/ 119 h 150"/>
                <a:gd name="T90" fmla="*/ 148 w 152"/>
                <a:gd name="T91" fmla="*/ 101 h 150"/>
                <a:gd name="T92" fmla="*/ 134 w 152"/>
                <a:gd name="T93" fmla="*/ 93 h 150"/>
                <a:gd name="T94" fmla="*/ 136 w 152"/>
                <a:gd name="T95" fmla="*/ 82 h 150"/>
                <a:gd name="T96" fmla="*/ 152 w 152"/>
                <a:gd name="T97" fmla="*/ 82 h 150"/>
                <a:gd name="T98" fmla="*/ 76 w 152"/>
                <a:gd name="T99" fmla="*/ 113 h 150"/>
                <a:gd name="T100" fmla="*/ 38 w 152"/>
                <a:gd name="T101" fmla="*/ 75 h 150"/>
                <a:gd name="T102" fmla="*/ 76 w 152"/>
                <a:gd name="T103" fmla="*/ 36 h 150"/>
                <a:gd name="T104" fmla="*/ 115 w 152"/>
                <a:gd name="T105" fmla="*/ 75 h 150"/>
                <a:gd name="T106" fmla="*/ 76 w 152"/>
                <a:gd name="T107"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 h="150">
                  <a:moveTo>
                    <a:pt x="152" y="82"/>
                  </a:moveTo>
                  <a:cubicBezTo>
                    <a:pt x="152" y="62"/>
                    <a:pt x="152" y="62"/>
                    <a:pt x="152" y="62"/>
                  </a:cubicBezTo>
                  <a:cubicBezTo>
                    <a:pt x="136" y="62"/>
                    <a:pt x="136" y="62"/>
                    <a:pt x="136" y="62"/>
                  </a:cubicBezTo>
                  <a:cubicBezTo>
                    <a:pt x="135" y="58"/>
                    <a:pt x="134" y="55"/>
                    <a:pt x="132" y="52"/>
                  </a:cubicBezTo>
                  <a:cubicBezTo>
                    <a:pt x="146" y="44"/>
                    <a:pt x="146" y="44"/>
                    <a:pt x="146" y="44"/>
                  </a:cubicBezTo>
                  <a:cubicBezTo>
                    <a:pt x="136" y="26"/>
                    <a:pt x="136" y="26"/>
                    <a:pt x="136" y="26"/>
                  </a:cubicBezTo>
                  <a:cubicBezTo>
                    <a:pt x="121" y="34"/>
                    <a:pt x="121" y="34"/>
                    <a:pt x="121" y="34"/>
                  </a:cubicBezTo>
                  <a:cubicBezTo>
                    <a:pt x="119" y="32"/>
                    <a:pt x="116" y="29"/>
                    <a:pt x="113" y="27"/>
                  </a:cubicBezTo>
                  <a:cubicBezTo>
                    <a:pt x="121" y="13"/>
                    <a:pt x="121" y="13"/>
                    <a:pt x="121" y="13"/>
                  </a:cubicBezTo>
                  <a:cubicBezTo>
                    <a:pt x="103" y="3"/>
                    <a:pt x="103" y="3"/>
                    <a:pt x="103" y="3"/>
                  </a:cubicBezTo>
                  <a:cubicBezTo>
                    <a:pt x="95" y="18"/>
                    <a:pt x="95" y="18"/>
                    <a:pt x="95" y="18"/>
                  </a:cubicBezTo>
                  <a:cubicBezTo>
                    <a:pt x="91" y="17"/>
                    <a:pt x="88" y="16"/>
                    <a:pt x="84" y="15"/>
                  </a:cubicBezTo>
                  <a:cubicBezTo>
                    <a:pt x="84" y="0"/>
                    <a:pt x="84" y="0"/>
                    <a:pt x="84" y="0"/>
                  </a:cubicBezTo>
                  <a:cubicBezTo>
                    <a:pt x="64" y="0"/>
                    <a:pt x="64" y="0"/>
                    <a:pt x="64" y="0"/>
                  </a:cubicBezTo>
                  <a:cubicBezTo>
                    <a:pt x="64" y="16"/>
                    <a:pt x="64" y="16"/>
                    <a:pt x="64" y="16"/>
                  </a:cubicBezTo>
                  <a:cubicBezTo>
                    <a:pt x="60" y="17"/>
                    <a:pt x="56" y="18"/>
                    <a:pt x="53" y="19"/>
                  </a:cubicBezTo>
                  <a:cubicBezTo>
                    <a:pt x="45" y="6"/>
                    <a:pt x="45" y="6"/>
                    <a:pt x="45" y="6"/>
                  </a:cubicBezTo>
                  <a:cubicBezTo>
                    <a:pt x="27" y="16"/>
                    <a:pt x="27" y="16"/>
                    <a:pt x="27" y="16"/>
                  </a:cubicBezTo>
                  <a:cubicBezTo>
                    <a:pt x="36" y="30"/>
                    <a:pt x="36" y="30"/>
                    <a:pt x="36" y="30"/>
                  </a:cubicBezTo>
                  <a:cubicBezTo>
                    <a:pt x="33" y="33"/>
                    <a:pt x="30" y="35"/>
                    <a:pt x="28" y="38"/>
                  </a:cubicBezTo>
                  <a:cubicBezTo>
                    <a:pt x="14" y="31"/>
                    <a:pt x="14" y="31"/>
                    <a:pt x="14" y="31"/>
                  </a:cubicBezTo>
                  <a:cubicBezTo>
                    <a:pt x="4" y="48"/>
                    <a:pt x="4" y="48"/>
                    <a:pt x="4" y="48"/>
                  </a:cubicBezTo>
                  <a:cubicBezTo>
                    <a:pt x="19" y="56"/>
                    <a:pt x="19" y="56"/>
                    <a:pt x="19" y="56"/>
                  </a:cubicBezTo>
                  <a:cubicBezTo>
                    <a:pt x="18" y="60"/>
                    <a:pt x="17" y="63"/>
                    <a:pt x="16" y="67"/>
                  </a:cubicBezTo>
                  <a:cubicBezTo>
                    <a:pt x="0" y="67"/>
                    <a:pt x="0" y="67"/>
                    <a:pt x="0" y="67"/>
                  </a:cubicBezTo>
                  <a:cubicBezTo>
                    <a:pt x="0" y="87"/>
                    <a:pt x="0" y="87"/>
                    <a:pt x="0" y="87"/>
                  </a:cubicBezTo>
                  <a:cubicBezTo>
                    <a:pt x="17" y="87"/>
                    <a:pt x="17" y="87"/>
                    <a:pt x="17" y="87"/>
                  </a:cubicBezTo>
                  <a:cubicBezTo>
                    <a:pt x="18" y="91"/>
                    <a:pt x="19" y="94"/>
                    <a:pt x="20" y="98"/>
                  </a:cubicBezTo>
                  <a:cubicBezTo>
                    <a:pt x="7" y="106"/>
                    <a:pt x="7" y="106"/>
                    <a:pt x="7" y="106"/>
                  </a:cubicBezTo>
                  <a:cubicBezTo>
                    <a:pt x="17" y="123"/>
                    <a:pt x="17" y="123"/>
                    <a:pt x="17" y="123"/>
                  </a:cubicBezTo>
                  <a:cubicBezTo>
                    <a:pt x="32" y="115"/>
                    <a:pt x="32" y="115"/>
                    <a:pt x="32" y="115"/>
                  </a:cubicBezTo>
                  <a:cubicBezTo>
                    <a:pt x="34" y="117"/>
                    <a:pt x="37" y="120"/>
                    <a:pt x="40" y="122"/>
                  </a:cubicBezTo>
                  <a:cubicBezTo>
                    <a:pt x="32" y="136"/>
                    <a:pt x="32" y="136"/>
                    <a:pt x="32" y="136"/>
                  </a:cubicBezTo>
                  <a:cubicBezTo>
                    <a:pt x="49" y="146"/>
                    <a:pt x="49" y="146"/>
                    <a:pt x="49" y="146"/>
                  </a:cubicBezTo>
                  <a:cubicBezTo>
                    <a:pt x="58" y="132"/>
                    <a:pt x="58" y="132"/>
                    <a:pt x="58" y="132"/>
                  </a:cubicBezTo>
                  <a:cubicBezTo>
                    <a:pt x="61" y="133"/>
                    <a:pt x="65" y="133"/>
                    <a:pt x="69" y="134"/>
                  </a:cubicBezTo>
                  <a:cubicBezTo>
                    <a:pt x="69" y="150"/>
                    <a:pt x="69" y="150"/>
                    <a:pt x="69" y="150"/>
                  </a:cubicBezTo>
                  <a:cubicBezTo>
                    <a:pt x="89" y="150"/>
                    <a:pt x="89" y="150"/>
                    <a:pt x="89" y="150"/>
                  </a:cubicBezTo>
                  <a:cubicBezTo>
                    <a:pt x="89" y="133"/>
                    <a:pt x="89" y="133"/>
                    <a:pt x="89" y="133"/>
                  </a:cubicBezTo>
                  <a:cubicBezTo>
                    <a:pt x="93" y="132"/>
                    <a:pt x="96" y="131"/>
                    <a:pt x="100" y="130"/>
                  </a:cubicBezTo>
                  <a:cubicBezTo>
                    <a:pt x="108" y="143"/>
                    <a:pt x="108" y="143"/>
                    <a:pt x="108" y="143"/>
                  </a:cubicBezTo>
                  <a:cubicBezTo>
                    <a:pt x="125" y="133"/>
                    <a:pt x="125" y="133"/>
                    <a:pt x="125" y="133"/>
                  </a:cubicBezTo>
                  <a:cubicBezTo>
                    <a:pt x="117" y="119"/>
                    <a:pt x="117" y="119"/>
                    <a:pt x="117" y="119"/>
                  </a:cubicBezTo>
                  <a:cubicBezTo>
                    <a:pt x="120" y="116"/>
                    <a:pt x="122" y="114"/>
                    <a:pt x="124" y="111"/>
                  </a:cubicBezTo>
                  <a:cubicBezTo>
                    <a:pt x="138" y="119"/>
                    <a:pt x="138" y="119"/>
                    <a:pt x="138" y="119"/>
                  </a:cubicBezTo>
                  <a:cubicBezTo>
                    <a:pt x="148" y="101"/>
                    <a:pt x="148" y="101"/>
                    <a:pt x="148" y="101"/>
                  </a:cubicBezTo>
                  <a:cubicBezTo>
                    <a:pt x="134" y="93"/>
                    <a:pt x="134" y="93"/>
                    <a:pt x="134" y="93"/>
                  </a:cubicBezTo>
                  <a:cubicBezTo>
                    <a:pt x="135" y="89"/>
                    <a:pt x="136" y="86"/>
                    <a:pt x="136" y="82"/>
                  </a:cubicBezTo>
                  <a:lnTo>
                    <a:pt x="152" y="82"/>
                  </a:lnTo>
                  <a:close/>
                  <a:moveTo>
                    <a:pt x="76" y="113"/>
                  </a:moveTo>
                  <a:cubicBezTo>
                    <a:pt x="55" y="113"/>
                    <a:pt x="38" y="96"/>
                    <a:pt x="38" y="75"/>
                  </a:cubicBezTo>
                  <a:cubicBezTo>
                    <a:pt x="38" y="53"/>
                    <a:pt x="55" y="36"/>
                    <a:pt x="76" y="36"/>
                  </a:cubicBezTo>
                  <a:cubicBezTo>
                    <a:pt x="98" y="36"/>
                    <a:pt x="115" y="53"/>
                    <a:pt x="115" y="75"/>
                  </a:cubicBezTo>
                  <a:cubicBezTo>
                    <a:pt x="115" y="96"/>
                    <a:pt x="98" y="113"/>
                    <a:pt x="76"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6" name="Freeform 142">
              <a:extLst>
                <a:ext uri="{FF2B5EF4-FFF2-40B4-BE49-F238E27FC236}">
                  <a16:creationId xmlns:a16="http://schemas.microsoft.com/office/drawing/2014/main" id="{672BA57A-0595-47B1-B4C1-C70F2E0D3001}"/>
                </a:ext>
              </a:extLst>
            </p:cNvPr>
            <p:cNvSpPr>
              <a:spLocks/>
            </p:cNvSpPr>
            <p:nvPr/>
          </p:nvSpPr>
          <p:spPr bwMode="auto">
            <a:xfrm>
              <a:off x="1897063" y="5961197"/>
              <a:ext cx="131763" cy="146050"/>
            </a:xfrm>
            <a:custGeom>
              <a:avLst/>
              <a:gdLst>
                <a:gd name="T0" fmla="*/ 34 w 35"/>
                <a:gd name="T1" fmla="*/ 26 h 39"/>
                <a:gd name="T2" fmla="*/ 23 w 35"/>
                <a:gd name="T3" fmla="*/ 22 h 39"/>
                <a:gd name="T4" fmla="*/ 23 w 35"/>
                <a:gd name="T5" fmla="*/ 22 h 39"/>
                <a:gd name="T6" fmla="*/ 23 w 35"/>
                <a:gd name="T7" fmla="*/ 22 h 39"/>
                <a:gd name="T8" fmla="*/ 23 w 35"/>
                <a:gd name="T9" fmla="*/ 22 h 39"/>
                <a:gd name="T10" fmla="*/ 22 w 35"/>
                <a:gd name="T11" fmla="*/ 19 h 39"/>
                <a:gd name="T12" fmla="*/ 25 w 35"/>
                <a:gd name="T13" fmla="*/ 14 h 39"/>
                <a:gd name="T14" fmla="*/ 25 w 35"/>
                <a:gd name="T15" fmla="*/ 14 h 39"/>
                <a:gd name="T16" fmla="*/ 25 w 35"/>
                <a:gd name="T17" fmla="*/ 14 h 39"/>
                <a:gd name="T18" fmla="*/ 25 w 35"/>
                <a:gd name="T19" fmla="*/ 14 h 39"/>
                <a:gd name="T20" fmla="*/ 26 w 35"/>
                <a:gd name="T21" fmla="*/ 12 h 39"/>
                <a:gd name="T22" fmla="*/ 26 w 35"/>
                <a:gd name="T23" fmla="*/ 9 h 39"/>
                <a:gd name="T24" fmla="*/ 26 w 35"/>
                <a:gd name="T25" fmla="*/ 9 h 39"/>
                <a:gd name="T26" fmla="*/ 25 w 35"/>
                <a:gd name="T27" fmla="*/ 9 h 39"/>
                <a:gd name="T28" fmla="*/ 25 w 35"/>
                <a:gd name="T29" fmla="*/ 10 h 39"/>
                <a:gd name="T30" fmla="*/ 25 w 35"/>
                <a:gd name="T31" fmla="*/ 9 h 39"/>
                <a:gd name="T32" fmla="*/ 25 w 35"/>
                <a:gd name="T33" fmla="*/ 8 h 39"/>
                <a:gd name="T34" fmla="*/ 18 w 35"/>
                <a:gd name="T35" fmla="*/ 0 h 39"/>
                <a:gd name="T36" fmla="*/ 10 w 35"/>
                <a:gd name="T37" fmla="*/ 8 h 39"/>
                <a:gd name="T38" fmla="*/ 11 w 35"/>
                <a:gd name="T39" fmla="*/ 9 h 39"/>
                <a:gd name="T40" fmla="*/ 11 w 35"/>
                <a:gd name="T41" fmla="*/ 10 h 39"/>
                <a:gd name="T42" fmla="*/ 11 w 35"/>
                <a:gd name="T43" fmla="*/ 9 h 39"/>
                <a:gd name="T44" fmla="*/ 10 w 35"/>
                <a:gd name="T45" fmla="*/ 9 h 39"/>
                <a:gd name="T46" fmla="*/ 10 w 35"/>
                <a:gd name="T47" fmla="*/ 9 h 39"/>
                <a:gd name="T48" fmla="*/ 10 w 35"/>
                <a:gd name="T49" fmla="*/ 12 h 39"/>
                <a:gd name="T50" fmla="*/ 10 w 35"/>
                <a:gd name="T51" fmla="*/ 14 h 39"/>
                <a:gd name="T52" fmla="*/ 10 w 35"/>
                <a:gd name="T53" fmla="*/ 14 h 39"/>
                <a:gd name="T54" fmla="*/ 10 w 35"/>
                <a:gd name="T55" fmla="*/ 14 h 39"/>
                <a:gd name="T56" fmla="*/ 10 w 35"/>
                <a:gd name="T57" fmla="*/ 14 h 39"/>
                <a:gd name="T58" fmla="*/ 14 w 35"/>
                <a:gd name="T59" fmla="*/ 19 h 39"/>
                <a:gd name="T60" fmla="*/ 12 w 35"/>
                <a:gd name="T61" fmla="*/ 22 h 39"/>
                <a:gd name="T62" fmla="*/ 1 w 35"/>
                <a:gd name="T63" fmla="*/ 26 h 39"/>
                <a:gd name="T64" fmla="*/ 0 w 35"/>
                <a:gd name="T65" fmla="*/ 29 h 39"/>
                <a:gd name="T66" fmla="*/ 18 w 35"/>
                <a:gd name="T67" fmla="*/ 39 h 39"/>
                <a:gd name="T68" fmla="*/ 23 w 35"/>
                <a:gd name="T69" fmla="*/ 38 h 39"/>
                <a:gd name="T70" fmla="*/ 35 w 35"/>
                <a:gd name="T71" fmla="*/ 30 h 39"/>
                <a:gd name="T72" fmla="*/ 34 w 35"/>
                <a:gd name="T7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39">
                  <a:moveTo>
                    <a:pt x="34" y="26"/>
                  </a:moveTo>
                  <a:cubicBezTo>
                    <a:pt x="23" y="22"/>
                    <a:pt x="23" y="22"/>
                    <a:pt x="23" y="22"/>
                  </a:cubicBezTo>
                  <a:cubicBezTo>
                    <a:pt x="23" y="22"/>
                    <a:pt x="23" y="22"/>
                    <a:pt x="23" y="22"/>
                  </a:cubicBezTo>
                  <a:cubicBezTo>
                    <a:pt x="23" y="22"/>
                    <a:pt x="23" y="22"/>
                    <a:pt x="23" y="22"/>
                  </a:cubicBezTo>
                  <a:cubicBezTo>
                    <a:pt x="23" y="22"/>
                    <a:pt x="23" y="22"/>
                    <a:pt x="23" y="22"/>
                  </a:cubicBezTo>
                  <a:cubicBezTo>
                    <a:pt x="22" y="19"/>
                    <a:pt x="22" y="19"/>
                    <a:pt x="22" y="19"/>
                  </a:cubicBezTo>
                  <a:cubicBezTo>
                    <a:pt x="23" y="17"/>
                    <a:pt x="25" y="16"/>
                    <a:pt x="25" y="14"/>
                  </a:cubicBezTo>
                  <a:cubicBezTo>
                    <a:pt x="25" y="14"/>
                    <a:pt x="25" y="14"/>
                    <a:pt x="25" y="14"/>
                  </a:cubicBezTo>
                  <a:cubicBezTo>
                    <a:pt x="25" y="14"/>
                    <a:pt x="25" y="14"/>
                    <a:pt x="25" y="14"/>
                  </a:cubicBezTo>
                  <a:cubicBezTo>
                    <a:pt x="25" y="14"/>
                    <a:pt x="25" y="14"/>
                    <a:pt x="25" y="14"/>
                  </a:cubicBezTo>
                  <a:cubicBezTo>
                    <a:pt x="26" y="14"/>
                    <a:pt x="26" y="13"/>
                    <a:pt x="26" y="12"/>
                  </a:cubicBezTo>
                  <a:cubicBezTo>
                    <a:pt x="26" y="10"/>
                    <a:pt x="26" y="9"/>
                    <a:pt x="26" y="9"/>
                  </a:cubicBezTo>
                  <a:cubicBezTo>
                    <a:pt x="26" y="9"/>
                    <a:pt x="26" y="9"/>
                    <a:pt x="26" y="9"/>
                  </a:cubicBezTo>
                  <a:cubicBezTo>
                    <a:pt x="25" y="9"/>
                    <a:pt x="25" y="9"/>
                    <a:pt x="25" y="9"/>
                  </a:cubicBezTo>
                  <a:cubicBezTo>
                    <a:pt x="25" y="10"/>
                    <a:pt x="25" y="10"/>
                    <a:pt x="25" y="10"/>
                  </a:cubicBezTo>
                  <a:cubicBezTo>
                    <a:pt x="25" y="9"/>
                    <a:pt x="25" y="9"/>
                    <a:pt x="25" y="9"/>
                  </a:cubicBezTo>
                  <a:cubicBezTo>
                    <a:pt x="25" y="9"/>
                    <a:pt x="25" y="8"/>
                    <a:pt x="25" y="8"/>
                  </a:cubicBezTo>
                  <a:cubicBezTo>
                    <a:pt x="25" y="3"/>
                    <a:pt x="22" y="0"/>
                    <a:pt x="18" y="0"/>
                  </a:cubicBezTo>
                  <a:cubicBezTo>
                    <a:pt x="14" y="0"/>
                    <a:pt x="10" y="3"/>
                    <a:pt x="10" y="8"/>
                  </a:cubicBezTo>
                  <a:cubicBezTo>
                    <a:pt x="10" y="8"/>
                    <a:pt x="11" y="9"/>
                    <a:pt x="11" y="9"/>
                  </a:cubicBezTo>
                  <a:cubicBezTo>
                    <a:pt x="11" y="10"/>
                    <a:pt x="11" y="10"/>
                    <a:pt x="11" y="10"/>
                  </a:cubicBezTo>
                  <a:cubicBezTo>
                    <a:pt x="11" y="9"/>
                    <a:pt x="11" y="9"/>
                    <a:pt x="11" y="9"/>
                  </a:cubicBezTo>
                  <a:cubicBezTo>
                    <a:pt x="10" y="9"/>
                    <a:pt x="10" y="9"/>
                    <a:pt x="10" y="9"/>
                  </a:cubicBezTo>
                  <a:cubicBezTo>
                    <a:pt x="10" y="9"/>
                    <a:pt x="10" y="9"/>
                    <a:pt x="10" y="9"/>
                  </a:cubicBezTo>
                  <a:cubicBezTo>
                    <a:pt x="10" y="9"/>
                    <a:pt x="10" y="10"/>
                    <a:pt x="10" y="12"/>
                  </a:cubicBezTo>
                  <a:cubicBezTo>
                    <a:pt x="10" y="13"/>
                    <a:pt x="10" y="14"/>
                    <a:pt x="10" y="14"/>
                  </a:cubicBezTo>
                  <a:cubicBezTo>
                    <a:pt x="10" y="14"/>
                    <a:pt x="10" y="14"/>
                    <a:pt x="10" y="14"/>
                  </a:cubicBezTo>
                  <a:cubicBezTo>
                    <a:pt x="10" y="14"/>
                    <a:pt x="10" y="14"/>
                    <a:pt x="10" y="14"/>
                  </a:cubicBezTo>
                  <a:cubicBezTo>
                    <a:pt x="10" y="14"/>
                    <a:pt x="10" y="14"/>
                    <a:pt x="10" y="14"/>
                  </a:cubicBezTo>
                  <a:cubicBezTo>
                    <a:pt x="11" y="16"/>
                    <a:pt x="12" y="17"/>
                    <a:pt x="14" y="19"/>
                  </a:cubicBezTo>
                  <a:cubicBezTo>
                    <a:pt x="12" y="22"/>
                    <a:pt x="12" y="22"/>
                    <a:pt x="12" y="22"/>
                  </a:cubicBezTo>
                  <a:cubicBezTo>
                    <a:pt x="1" y="26"/>
                    <a:pt x="1" y="26"/>
                    <a:pt x="1" y="26"/>
                  </a:cubicBezTo>
                  <a:cubicBezTo>
                    <a:pt x="0" y="29"/>
                    <a:pt x="0" y="29"/>
                    <a:pt x="0" y="29"/>
                  </a:cubicBezTo>
                  <a:cubicBezTo>
                    <a:pt x="4" y="35"/>
                    <a:pt x="11" y="39"/>
                    <a:pt x="18" y="39"/>
                  </a:cubicBezTo>
                  <a:cubicBezTo>
                    <a:pt x="20" y="39"/>
                    <a:pt x="21" y="39"/>
                    <a:pt x="23" y="38"/>
                  </a:cubicBezTo>
                  <a:cubicBezTo>
                    <a:pt x="28" y="37"/>
                    <a:pt x="32" y="34"/>
                    <a:pt x="35" y="30"/>
                  </a:cubicBezTo>
                  <a:lnTo>
                    <a:pt x="34" y="26"/>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7" name="Freeform 143">
              <a:extLst>
                <a:ext uri="{FF2B5EF4-FFF2-40B4-BE49-F238E27FC236}">
                  <a16:creationId xmlns:a16="http://schemas.microsoft.com/office/drawing/2014/main" id="{BBCF89B2-E18F-44AE-9A5D-E14CF5EC81F8}"/>
                </a:ext>
              </a:extLst>
            </p:cNvPr>
            <p:cNvSpPr>
              <a:spLocks noEditPoints="1"/>
            </p:cNvSpPr>
            <p:nvPr/>
          </p:nvSpPr>
          <p:spPr bwMode="auto">
            <a:xfrm>
              <a:off x="1787525" y="5851659"/>
              <a:ext cx="352425" cy="352425"/>
            </a:xfrm>
            <a:custGeom>
              <a:avLst/>
              <a:gdLst>
                <a:gd name="T0" fmla="*/ 91 w 94"/>
                <a:gd name="T1" fmla="*/ 65 h 94"/>
                <a:gd name="T2" fmla="*/ 94 w 94"/>
                <a:gd name="T3" fmla="*/ 53 h 94"/>
                <a:gd name="T4" fmla="*/ 84 w 94"/>
                <a:gd name="T5" fmla="*/ 50 h 94"/>
                <a:gd name="T6" fmla="*/ 84 w 94"/>
                <a:gd name="T7" fmla="*/ 43 h 94"/>
                <a:gd name="T8" fmla="*/ 94 w 94"/>
                <a:gd name="T9" fmla="*/ 41 h 94"/>
                <a:gd name="T10" fmla="*/ 91 w 94"/>
                <a:gd name="T11" fmla="*/ 29 h 94"/>
                <a:gd name="T12" fmla="*/ 81 w 94"/>
                <a:gd name="T13" fmla="*/ 31 h 94"/>
                <a:gd name="T14" fmla="*/ 77 w 94"/>
                <a:gd name="T15" fmla="*/ 25 h 94"/>
                <a:gd name="T16" fmla="*/ 85 w 94"/>
                <a:gd name="T17" fmla="*/ 19 h 94"/>
                <a:gd name="T18" fmla="*/ 76 w 94"/>
                <a:gd name="T19" fmla="*/ 10 h 94"/>
                <a:gd name="T20" fmla="*/ 74 w 94"/>
                <a:gd name="T21" fmla="*/ 12 h 94"/>
                <a:gd name="T22" fmla="*/ 68 w 94"/>
                <a:gd name="T23" fmla="*/ 17 h 94"/>
                <a:gd name="T24" fmla="*/ 62 w 94"/>
                <a:gd name="T25" fmla="*/ 13 h 94"/>
                <a:gd name="T26" fmla="*/ 65 w 94"/>
                <a:gd name="T27" fmla="*/ 4 h 94"/>
                <a:gd name="T28" fmla="*/ 53 w 94"/>
                <a:gd name="T29" fmla="*/ 0 h 94"/>
                <a:gd name="T30" fmla="*/ 50 w 94"/>
                <a:gd name="T31" fmla="*/ 10 h 94"/>
                <a:gd name="T32" fmla="*/ 43 w 94"/>
                <a:gd name="T33" fmla="*/ 10 h 94"/>
                <a:gd name="T34" fmla="*/ 41 w 94"/>
                <a:gd name="T35" fmla="*/ 1 h 94"/>
                <a:gd name="T36" fmla="*/ 29 w 94"/>
                <a:gd name="T37" fmla="*/ 4 h 94"/>
                <a:gd name="T38" fmla="*/ 31 w 94"/>
                <a:gd name="T39" fmla="*/ 14 h 94"/>
                <a:gd name="T40" fmla="*/ 25 w 94"/>
                <a:gd name="T41" fmla="*/ 17 h 94"/>
                <a:gd name="T42" fmla="*/ 18 w 94"/>
                <a:gd name="T43" fmla="*/ 10 h 94"/>
                <a:gd name="T44" fmla="*/ 9 w 94"/>
                <a:gd name="T45" fmla="*/ 18 h 94"/>
                <a:gd name="T46" fmla="*/ 16 w 94"/>
                <a:gd name="T47" fmla="*/ 26 h 94"/>
                <a:gd name="T48" fmla="*/ 13 w 94"/>
                <a:gd name="T49" fmla="*/ 32 h 94"/>
                <a:gd name="T50" fmla="*/ 3 w 94"/>
                <a:gd name="T51" fmla="*/ 29 h 94"/>
                <a:gd name="T52" fmla="*/ 0 w 94"/>
                <a:gd name="T53" fmla="*/ 41 h 94"/>
                <a:gd name="T54" fmla="*/ 10 w 94"/>
                <a:gd name="T55" fmla="*/ 44 h 94"/>
                <a:gd name="T56" fmla="*/ 10 w 94"/>
                <a:gd name="T57" fmla="*/ 51 h 94"/>
                <a:gd name="T58" fmla="*/ 0 w 94"/>
                <a:gd name="T59" fmla="*/ 53 h 94"/>
                <a:gd name="T60" fmla="*/ 3 w 94"/>
                <a:gd name="T61" fmla="*/ 65 h 94"/>
                <a:gd name="T62" fmla="*/ 13 w 94"/>
                <a:gd name="T63" fmla="*/ 63 h 94"/>
                <a:gd name="T64" fmla="*/ 17 w 94"/>
                <a:gd name="T65" fmla="*/ 69 h 94"/>
                <a:gd name="T66" fmla="*/ 9 w 94"/>
                <a:gd name="T67" fmla="*/ 75 h 94"/>
                <a:gd name="T68" fmla="*/ 18 w 94"/>
                <a:gd name="T69" fmla="*/ 85 h 94"/>
                <a:gd name="T70" fmla="*/ 26 w 94"/>
                <a:gd name="T71" fmla="*/ 77 h 94"/>
                <a:gd name="T72" fmla="*/ 32 w 94"/>
                <a:gd name="T73" fmla="*/ 81 h 94"/>
                <a:gd name="T74" fmla="*/ 29 w 94"/>
                <a:gd name="T75" fmla="*/ 90 h 94"/>
                <a:gd name="T76" fmla="*/ 41 w 94"/>
                <a:gd name="T77" fmla="*/ 94 h 94"/>
                <a:gd name="T78" fmla="*/ 44 w 94"/>
                <a:gd name="T79" fmla="*/ 84 h 94"/>
                <a:gd name="T80" fmla="*/ 51 w 94"/>
                <a:gd name="T81" fmla="*/ 84 h 94"/>
                <a:gd name="T82" fmla="*/ 53 w 94"/>
                <a:gd name="T83" fmla="*/ 93 h 94"/>
                <a:gd name="T84" fmla="*/ 65 w 94"/>
                <a:gd name="T85" fmla="*/ 91 h 94"/>
                <a:gd name="T86" fmla="*/ 63 w 94"/>
                <a:gd name="T87" fmla="*/ 81 h 94"/>
                <a:gd name="T88" fmla="*/ 69 w 94"/>
                <a:gd name="T89" fmla="*/ 77 h 94"/>
                <a:gd name="T90" fmla="*/ 76 w 94"/>
                <a:gd name="T91" fmla="*/ 84 h 94"/>
                <a:gd name="T92" fmla="*/ 85 w 94"/>
                <a:gd name="T93" fmla="*/ 76 h 94"/>
                <a:gd name="T94" fmla="*/ 78 w 94"/>
                <a:gd name="T95" fmla="*/ 68 h 94"/>
                <a:gd name="T96" fmla="*/ 81 w 94"/>
                <a:gd name="T97" fmla="*/ 62 h 94"/>
                <a:gd name="T98" fmla="*/ 91 w 94"/>
                <a:gd name="T99" fmla="*/ 65 h 94"/>
                <a:gd name="T100" fmla="*/ 52 w 94"/>
                <a:gd name="T101" fmla="*/ 70 h 94"/>
                <a:gd name="T102" fmla="*/ 24 w 94"/>
                <a:gd name="T103" fmla="*/ 52 h 94"/>
                <a:gd name="T104" fmla="*/ 42 w 94"/>
                <a:gd name="T105" fmla="*/ 24 h 94"/>
                <a:gd name="T106" fmla="*/ 70 w 94"/>
                <a:gd name="T107" fmla="*/ 42 h 94"/>
                <a:gd name="T108" fmla="*/ 52 w 94"/>
                <a:gd name="T109" fmla="*/ 7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94">
                  <a:moveTo>
                    <a:pt x="91" y="65"/>
                  </a:moveTo>
                  <a:cubicBezTo>
                    <a:pt x="94" y="53"/>
                    <a:pt x="94" y="53"/>
                    <a:pt x="94" y="53"/>
                  </a:cubicBezTo>
                  <a:cubicBezTo>
                    <a:pt x="84" y="50"/>
                    <a:pt x="84" y="50"/>
                    <a:pt x="84" y="50"/>
                  </a:cubicBezTo>
                  <a:cubicBezTo>
                    <a:pt x="84" y="48"/>
                    <a:pt x="84" y="46"/>
                    <a:pt x="84" y="43"/>
                  </a:cubicBezTo>
                  <a:cubicBezTo>
                    <a:pt x="94" y="41"/>
                    <a:pt x="94" y="41"/>
                    <a:pt x="94" y="41"/>
                  </a:cubicBezTo>
                  <a:cubicBezTo>
                    <a:pt x="91" y="29"/>
                    <a:pt x="91" y="29"/>
                    <a:pt x="91" y="29"/>
                  </a:cubicBezTo>
                  <a:cubicBezTo>
                    <a:pt x="81" y="31"/>
                    <a:pt x="81" y="31"/>
                    <a:pt x="81" y="31"/>
                  </a:cubicBezTo>
                  <a:cubicBezTo>
                    <a:pt x="80" y="29"/>
                    <a:pt x="79" y="27"/>
                    <a:pt x="77" y="25"/>
                  </a:cubicBezTo>
                  <a:cubicBezTo>
                    <a:pt x="85" y="19"/>
                    <a:pt x="85" y="19"/>
                    <a:pt x="85" y="19"/>
                  </a:cubicBezTo>
                  <a:cubicBezTo>
                    <a:pt x="76" y="10"/>
                    <a:pt x="76" y="10"/>
                    <a:pt x="76" y="10"/>
                  </a:cubicBezTo>
                  <a:cubicBezTo>
                    <a:pt x="74" y="12"/>
                    <a:pt x="74" y="12"/>
                    <a:pt x="74" y="12"/>
                  </a:cubicBezTo>
                  <a:cubicBezTo>
                    <a:pt x="68" y="17"/>
                    <a:pt x="68" y="17"/>
                    <a:pt x="68" y="17"/>
                  </a:cubicBezTo>
                  <a:cubicBezTo>
                    <a:pt x="66" y="15"/>
                    <a:pt x="64" y="14"/>
                    <a:pt x="62" y="13"/>
                  </a:cubicBezTo>
                  <a:cubicBezTo>
                    <a:pt x="65" y="4"/>
                    <a:pt x="65" y="4"/>
                    <a:pt x="65" y="4"/>
                  </a:cubicBezTo>
                  <a:cubicBezTo>
                    <a:pt x="53" y="0"/>
                    <a:pt x="53" y="0"/>
                    <a:pt x="53" y="0"/>
                  </a:cubicBezTo>
                  <a:cubicBezTo>
                    <a:pt x="50" y="10"/>
                    <a:pt x="50" y="10"/>
                    <a:pt x="50" y="10"/>
                  </a:cubicBezTo>
                  <a:cubicBezTo>
                    <a:pt x="48" y="10"/>
                    <a:pt x="46" y="10"/>
                    <a:pt x="43" y="10"/>
                  </a:cubicBezTo>
                  <a:cubicBezTo>
                    <a:pt x="41" y="1"/>
                    <a:pt x="41" y="1"/>
                    <a:pt x="41" y="1"/>
                  </a:cubicBezTo>
                  <a:cubicBezTo>
                    <a:pt x="29" y="4"/>
                    <a:pt x="29" y="4"/>
                    <a:pt x="29" y="4"/>
                  </a:cubicBezTo>
                  <a:cubicBezTo>
                    <a:pt x="31" y="14"/>
                    <a:pt x="31" y="14"/>
                    <a:pt x="31" y="14"/>
                  </a:cubicBezTo>
                  <a:cubicBezTo>
                    <a:pt x="29" y="15"/>
                    <a:pt x="27" y="16"/>
                    <a:pt x="25" y="17"/>
                  </a:cubicBezTo>
                  <a:cubicBezTo>
                    <a:pt x="18" y="10"/>
                    <a:pt x="18" y="10"/>
                    <a:pt x="18" y="10"/>
                  </a:cubicBezTo>
                  <a:cubicBezTo>
                    <a:pt x="9" y="18"/>
                    <a:pt x="9" y="18"/>
                    <a:pt x="9" y="18"/>
                  </a:cubicBezTo>
                  <a:cubicBezTo>
                    <a:pt x="16" y="26"/>
                    <a:pt x="16" y="26"/>
                    <a:pt x="16" y="26"/>
                  </a:cubicBezTo>
                  <a:cubicBezTo>
                    <a:pt x="15" y="28"/>
                    <a:pt x="14" y="30"/>
                    <a:pt x="13" y="32"/>
                  </a:cubicBezTo>
                  <a:cubicBezTo>
                    <a:pt x="3" y="29"/>
                    <a:pt x="3" y="29"/>
                    <a:pt x="3" y="29"/>
                  </a:cubicBezTo>
                  <a:cubicBezTo>
                    <a:pt x="0" y="41"/>
                    <a:pt x="0" y="41"/>
                    <a:pt x="0" y="41"/>
                  </a:cubicBezTo>
                  <a:cubicBezTo>
                    <a:pt x="10" y="44"/>
                    <a:pt x="10" y="44"/>
                    <a:pt x="10" y="44"/>
                  </a:cubicBezTo>
                  <a:cubicBezTo>
                    <a:pt x="9" y="46"/>
                    <a:pt x="9" y="49"/>
                    <a:pt x="10" y="51"/>
                  </a:cubicBezTo>
                  <a:cubicBezTo>
                    <a:pt x="0" y="53"/>
                    <a:pt x="0" y="53"/>
                    <a:pt x="0" y="53"/>
                  </a:cubicBezTo>
                  <a:cubicBezTo>
                    <a:pt x="3" y="65"/>
                    <a:pt x="3" y="65"/>
                    <a:pt x="3" y="65"/>
                  </a:cubicBezTo>
                  <a:cubicBezTo>
                    <a:pt x="13" y="63"/>
                    <a:pt x="13" y="63"/>
                    <a:pt x="13" y="63"/>
                  </a:cubicBezTo>
                  <a:cubicBezTo>
                    <a:pt x="14" y="65"/>
                    <a:pt x="15" y="67"/>
                    <a:pt x="17" y="69"/>
                  </a:cubicBezTo>
                  <a:cubicBezTo>
                    <a:pt x="9" y="75"/>
                    <a:pt x="9" y="75"/>
                    <a:pt x="9" y="75"/>
                  </a:cubicBezTo>
                  <a:cubicBezTo>
                    <a:pt x="18" y="85"/>
                    <a:pt x="18" y="85"/>
                    <a:pt x="18" y="85"/>
                  </a:cubicBezTo>
                  <a:cubicBezTo>
                    <a:pt x="26" y="77"/>
                    <a:pt x="26" y="77"/>
                    <a:pt x="26" y="77"/>
                  </a:cubicBezTo>
                  <a:cubicBezTo>
                    <a:pt x="27" y="79"/>
                    <a:pt x="29" y="80"/>
                    <a:pt x="32" y="81"/>
                  </a:cubicBezTo>
                  <a:cubicBezTo>
                    <a:pt x="29" y="90"/>
                    <a:pt x="29" y="90"/>
                    <a:pt x="29" y="90"/>
                  </a:cubicBezTo>
                  <a:cubicBezTo>
                    <a:pt x="41" y="94"/>
                    <a:pt x="41" y="94"/>
                    <a:pt x="41" y="94"/>
                  </a:cubicBezTo>
                  <a:cubicBezTo>
                    <a:pt x="44" y="84"/>
                    <a:pt x="44" y="84"/>
                    <a:pt x="44" y="84"/>
                  </a:cubicBezTo>
                  <a:cubicBezTo>
                    <a:pt x="46" y="84"/>
                    <a:pt x="48" y="84"/>
                    <a:pt x="51" y="84"/>
                  </a:cubicBezTo>
                  <a:cubicBezTo>
                    <a:pt x="53" y="93"/>
                    <a:pt x="53" y="93"/>
                    <a:pt x="53" y="93"/>
                  </a:cubicBezTo>
                  <a:cubicBezTo>
                    <a:pt x="65" y="91"/>
                    <a:pt x="65" y="91"/>
                    <a:pt x="65" y="91"/>
                  </a:cubicBezTo>
                  <a:cubicBezTo>
                    <a:pt x="63" y="81"/>
                    <a:pt x="63" y="81"/>
                    <a:pt x="63" y="81"/>
                  </a:cubicBezTo>
                  <a:cubicBezTo>
                    <a:pt x="65" y="80"/>
                    <a:pt x="67" y="78"/>
                    <a:pt x="69" y="77"/>
                  </a:cubicBezTo>
                  <a:cubicBezTo>
                    <a:pt x="76" y="84"/>
                    <a:pt x="76" y="84"/>
                    <a:pt x="76" y="84"/>
                  </a:cubicBezTo>
                  <a:cubicBezTo>
                    <a:pt x="85" y="76"/>
                    <a:pt x="85" y="76"/>
                    <a:pt x="85" y="76"/>
                  </a:cubicBezTo>
                  <a:cubicBezTo>
                    <a:pt x="78" y="68"/>
                    <a:pt x="78" y="68"/>
                    <a:pt x="78" y="68"/>
                  </a:cubicBezTo>
                  <a:cubicBezTo>
                    <a:pt x="79" y="66"/>
                    <a:pt x="80" y="64"/>
                    <a:pt x="81" y="62"/>
                  </a:cubicBezTo>
                  <a:lnTo>
                    <a:pt x="91" y="65"/>
                  </a:lnTo>
                  <a:close/>
                  <a:moveTo>
                    <a:pt x="52" y="70"/>
                  </a:moveTo>
                  <a:cubicBezTo>
                    <a:pt x="39" y="73"/>
                    <a:pt x="27" y="65"/>
                    <a:pt x="24" y="52"/>
                  </a:cubicBezTo>
                  <a:cubicBezTo>
                    <a:pt x="21" y="40"/>
                    <a:pt x="29" y="27"/>
                    <a:pt x="42" y="24"/>
                  </a:cubicBezTo>
                  <a:cubicBezTo>
                    <a:pt x="54" y="21"/>
                    <a:pt x="67" y="29"/>
                    <a:pt x="70" y="42"/>
                  </a:cubicBezTo>
                  <a:cubicBezTo>
                    <a:pt x="73" y="55"/>
                    <a:pt x="65" y="67"/>
                    <a:pt x="52" y="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8" name="Freeform 144">
              <a:extLst>
                <a:ext uri="{FF2B5EF4-FFF2-40B4-BE49-F238E27FC236}">
                  <a16:creationId xmlns:a16="http://schemas.microsoft.com/office/drawing/2014/main" id="{4B700685-82AC-4C18-944F-B8E9AD29EBEB}"/>
                </a:ext>
              </a:extLst>
            </p:cNvPr>
            <p:cNvSpPr>
              <a:spLocks/>
            </p:cNvSpPr>
            <p:nvPr/>
          </p:nvSpPr>
          <p:spPr bwMode="auto">
            <a:xfrm>
              <a:off x="1781175" y="5708784"/>
              <a:ext cx="85725" cy="101600"/>
            </a:xfrm>
            <a:custGeom>
              <a:avLst/>
              <a:gdLst>
                <a:gd name="T0" fmla="*/ 22 w 23"/>
                <a:gd name="T1" fmla="*/ 16 h 27"/>
                <a:gd name="T2" fmla="*/ 15 w 23"/>
                <a:gd name="T3" fmla="*/ 14 h 27"/>
                <a:gd name="T4" fmla="*/ 15 w 23"/>
                <a:gd name="T5" fmla="*/ 14 h 27"/>
                <a:gd name="T6" fmla="*/ 15 w 23"/>
                <a:gd name="T7" fmla="*/ 14 h 27"/>
                <a:gd name="T8" fmla="*/ 15 w 23"/>
                <a:gd name="T9" fmla="*/ 14 h 27"/>
                <a:gd name="T10" fmla="*/ 14 w 23"/>
                <a:gd name="T11" fmla="*/ 12 h 27"/>
                <a:gd name="T12" fmla="*/ 16 w 23"/>
                <a:gd name="T13" fmla="*/ 9 h 27"/>
                <a:gd name="T14" fmla="*/ 16 w 23"/>
                <a:gd name="T15" fmla="*/ 9 h 27"/>
                <a:gd name="T16" fmla="*/ 16 w 23"/>
                <a:gd name="T17" fmla="*/ 9 h 27"/>
                <a:gd name="T18" fmla="*/ 16 w 23"/>
                <a:gd name="T19" fmla="*/ 9 h 27"/>
                <a:gd name="T20" fmla="*/ 16 w 23"/>
                <a:gd name="T21" fmla="*/ 7 h 27"/>
                <a:gd name="T22" fmla="*/ 16 w 23"/>
                <a:gd name="T23" fmla="*/ 5 h 27"/>
                <a:gd name="T24" fmla="*/ 16 w 23"/>
                <a:gd name="T25" fmla="*/ 5 h 27"/>
                <a:gd name="T26" fmla="*/ 16 w 23"/>
                <a:gd name="T27" fmla="*/ 6 h 27"/>
                <a:gd name="T28" fmla="*/ 16 w 23"/>
                <a:gd name="T29" fmla="*/ 6 h 27"/>
                <a:gd name="T30" fmla="*/ 16 w 23"/>
                <a:gd name="T31" fmla="*/ 6 h 27"/>
                <a:gd name="T32" fmla="*/ 16 w 23"/>
                <a:gd name="T33" fmla="*/ 5 h 27"/>
                <a:gd name="T34" fmla="*/ 11 w 23"/>
                <a:gd name="T35" fmla="*/ 0 h 27"/>
                <a:gd name="T36" fmla="*/ 7 w 23"/>
                <a:gd name="T37" fmla="*/ 5 h 27"/>
                <a:gd name="T38" fmla="*/ 7 w 23"/>
                <a:gd name="T39" fmla="*/ 6 h 27"/>
                <a:gd name="T40" fmla="*/ 7 w 23"/>
                <a:gd name="T41" fmla="*/ 6 h 27"/>
                <a:gd name="T42" fmla="*/ 7 w 23"/>
                <a:gd name="T43" fmla="*/ 6 h 27"/>
                <a:gd name="T44" fmla="*/ 6 w 23"/>
                <a:gd name="T45" fmla="*/ 5 h 27"/>
                <a:gd name="T46" fmla="*/ 6 w 23"/>
                <a:gd name="T47" fmla="*/ 5 h 27"/>
                <a:gd name="T48" fmla="*/ 6 w 23"/>
                <a:gd name="T49" fmla="*/ 7 h 27"/>
                <a:gd name="T50" fmla="*/ 7 w 23"/>
                <a:gd name="T51" fmla="*/ 9 h 27"/>
                <a:gd name="T52" fmla="*/ 7 w 23"/>
                <a:gd name="T53" fmla="*/ 9 h 27"/>
                <a:gd name="T54" fmla="*/ 7 w 23"/>
                <a:gd name="T55" fmla="*/ 9 h 27"/>
                <a:gd name="T56" fmla="*/ 7 w 23"/>
                <a:gd name="T57" fmla="*/ 9 h 27"/>
                <a:gd name="T58" fmla="*/ 9 w 23"/>
                <a:gd name="T59" fmla="*/ 12 h 27"/>
                <a:gd name="T60" fmla="*/ 8 w 23"/>
                <a:gd name="T61" fmla="*/ 14 h 27"/>
                <a:gd name="T62" fmla="*/ 1 w 23"/>
                <a:gd name="T63" fmla="*/ 16 h 27"/>
                <a:gd name="T64" fmla="*/ 0 w 23"/>
                <a:gd name="T65" fmla="*/ 21 h 27"/>
                <a:gd name="T66" fmla="*/ 9 w 23"/>
                <a:gd name="T67" fmla="*/ 27 h 27"/>
                <a:gd name="T68" fmla="*/ 12 w 23"/>
                <a:gd name="T69" fmla="*/ 27 h 27"/>
                <a:gd name="T70" fmla="*/ 23 w 23"/>
                <a:gd name="T71" fmla="*/ 22 h 27"/>
                <a:gd name="T72" fmla="*/ 22 w 23"/>
                <a:gd name="T73"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27">
                  <a:moveTo>
                    <a:pt x="22" y="16"/>
                  </a:moveTo>
                  <a:cubicBezTo>
                    <a:pt x="15" y="14"/>
                    <a:pt x="15" y="14"/>
                    <a:pt x="15" y="14"/>
                  </a:cubicBezTo>
                  <a:cubicBezTo>
                    <a:pt x="15" y="14"/>
                    <a:pt x="15" y="14"/>
                    <a:pt x="15" y="14"/>
                  </a:cubicBezTo>
                  <a:cubicBezTo>
                    <a:pt x="15" y="14"/>
                    <a:pt x="15" y="14"/>
                    <a:pt x="15" y="14"/>
                  </a:cubicBezTo>
                  <a:cubicBezTo>
                    <a:pt x="15" y="14"/>
                    <a:pt x="15" y="14"/>
                    <a:pt x="15" y="14"/>
                  </a:cubicBezTo>
                  <a:cubicBezTo>
                    <a:pt x="14" y="12"/>
                    <a:pt x="14" y="12"/>
                    <a:pt x="14" y="12"/>
                  </a:cubicBezTo>
                  <a:cubicBezTo>
                    <a:pt x="15" y="11"/>
                    <a:pt x="16" y="10"/>
                    <a:pt x="16" y="9"/>
                  </a:cubicBezTo>
                  <a:cubicBezTo>
                    <a:pt x="16" y="9"/>
                    <a:pt x="16" y="9"/>
                    <a:pt x="16" y="9"/>
                  </a:cubicBezTo>
                  <a:cubicBezTo>
                    <a:pt x="16" y="9"/>
                    <a:pt x="16" y="9"/>
                    <a:pt x="16" y="9"/>
                  </a:cubicBezTo>
                  <a:cubicBezTo>
                    <a:pt x="16" y="9"/>
                    <a:pt x="16" y="9"/>
                    <a:pt x="16" y="9"/>
                  </a:cubicBezTo>
                  <a:cubicBezTo>
                    <a:pt x="16" y="9"/>
                    <a:pt x="16" y="8"/>
                    <a:pt x="16" y="7"/>
                  </a:cubicBezTo>
                  <a:cubicBezTo>
                    <a:pt x="17" y="6"/>
                    <a:pt x="17" y="6"/>
                    <a:pt x="16" y="5"/>
                  </a:cubicBezTo>
                  <a:cubicBezTo>
                    <a:pt x="16" y="5"/>
                    <a:pt x="16" y="5"/>
                    <a:pt x="16" y="5"/>
                  </a:cubicBezTo>
                  <a:cubicBezTo>
                    <a:pt x="16" y="5"/>
                    <a:pt x="16" y="6"/>
                    <a:pt x="16" y="6"/>
                  </a:cubicBezTo>
                  <a:cubicBezTo>
                    <a:pt x="16" y="6"/>
                    <a:pt x="16" y="6"/>
                    <a:pt x="16" y="6"/>
                  </a:cubicBezTo>
                  <a:cubicBezTo>
                    <a:pt x="16" y="6"/>
                    <a:pt x="16" y="6"/>
                    <a:pt x="16" y="6"/>
                  </a:cubicBezTo>
                  <a:cubicBezTo>
                    <a:pt x="16" y="5"/>
                    <a:pt x="16" y="5"/>
                    <a:pt x="16" y="5"/>
                  </a:cubicBezTo>
                  <a:cubicBezTo>
                    <a:pt x="16" y="2"/>
                    <a:pt x="14" y="0"/>
                    <a:pt x="11" y="0"/>
                  </a:cubicBezTo>
                  <a:cubicBezTo>
                    <a:pt x="9" y="0"/>
                    <a:pt x="7" y="2"/>
                    <a:pt x="7" y="5"/>
                  </a:cubicBezTo>
                  <a:cubicBezTo>
                    <a:pt x="7" y="5"/>
                    <a:pt x="7" y="5"/>
                    <a:pt x="7" y="6"/>
                  </a:cubicBezTo>
                  <a:cubicBezTo>
                    <a:pt x="7" y="6"/>
                    <a:pt x="7" y="6"/>
                    <a:pt x="7" y="6"/>
                  </a:cubicBezTo>
                  <a:cubicBezTo>
                    <a:pt x="7" y="6"/>
                    <a:pt x="7" y="6"/>
                    <a:pt x="7" y="6"/>
                  </a:cubicBezTo>
                  <a:cubicBezTo>
                    <a:pt x="7" y="6"/>
                    <a:pt x="6" y="5"/>
                    <a:pt x="6" y="5"/>
                  </a:cubicBezTo>
                  <a:cubicBezTo>
                    <a:pt x="6" y="5"/>
                    <a:pt x="6" y="5"/>
                    <a:pt x="6" y="5"/>
                  </a:cubicBezTo>
                  <a:cubicBezTo>
                    <a:pt x="6" y="6"/>
                    <a:pt x="6" y="6"/>
                    <a:pt x="6" y="7"/>
                  </a:cubicBezTo>
                  <a:cubicBezTo>
                    <a:pt x="6" y="8"/>
                    <a:pt x="6" y="9"/>
                    <a:pt x="7" y="9"/>
                  </a:cubicBezTo>
                  <a:cubicBezTo>
                    <a:pt x="7" y="9"/>
                    <a:pt x="7" y="9"/>
                    <a:pt x="7" y="9"/>
                  </a:cubicBezTo>
                  <a:cubicBezTo>
                    <a:pt x="7" y="9"/>
                    <a:pt x="7" y="9"/>
                    <a:pt x="7" y="9"/>
                  </a:cubicBezTo>
                  <a:cubicBezTo>
                    <a:pt x="7" y="9"/>
                    <a:pt x="7" y="9"/>
                    <a:pt x="7" y="9"/>
                  </a:cubicBezTo>
                  <a:cubicBezTo>
                    <a:pt x="7" y="10"/>
                    <a:pt x="8" y="11"/>
                    <a:pt x="9" y="12"/>
                  </a:cubicBezTo>
                  <a:cubicBezTo>
                    <a:pt x="8" y="14"/>
                    <a:pt x="8" y="14"/>
                    <a:pt x="8" y="14"/>
                  </a:cubicBezTo>
                  <a:cubicBezTo>
                    <a:pt x="1" y="16"/>
                    <a:pt x="1" y="16"/>
                    <a:pt x="1" y="16"/>
                  </a:cubicBezTo>
                  <a:cubicBezTo>
                    <a:pt x="0" y="21"/>
                    <a:pt x="0" y="21"/>
                    <a:pt x="0" y="21"/>
                  </a:cubicBezTo>
                  <a:cubicBezTo>
                    <a:pt x="2" y="24"/>
                    <a:pt x="5" y="26"/>
                    <a:pt x="9" y="27"/>
                  </a:cubicBezTo>
                  <a:cubicBezTo>
                    <a:pt x="10" y="27"/>
                    <a:pt x="11" y="27"/>
                    <a:pt x="12" y="27"/>
                  </a:cubicBezTo>
                  <a:cubicBezTo>
                    <a:pt x="16" y="27"/>
                    <a:pt x="20" y="25"/>
                    <a:pt x="23" y="22"/>
                  </a:cubicBezTo>
                  <a:lnTo>
                    <a:pt x="22" y="16"/>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sp>
          <p:nvSpPr>
            <p:cNvPr id="119" name="Freeform 145">
              <a:extLst>
                <a:ext uri="{FF2B5EF4-FFF2-40B4-BE49-F238E27FC236}">
                  <a16:creationId xmlns:a16="http://schemas.microsoft.com/office/drawing/2014/main" id="{77C1DADF-8BBD-498F-A98D-A05C325E498A}"/>
                </a:ext>
              </a:extLst>
            </p:cNvPr>
            <p:cNvSpPr>
              <a:spLocks noEditPoints="1"/>
            </p:cNvSpPr>
            <p:nvPr/>
          </p:nvSpPr>
          <p:spPr bwMode="auto">
            <a:xfrm>
              <a:off x="1690688" y="5630997"/>
              <a:ext cx="266700" cy="254000"/>
            </a:xfrm>
            <a:custGeom>
              <a:avLst/>
              <a:gdLst>
                <a:gd name="T0" fmla="*/ 70 w 71"/>
                <a:gd name="T1" fmla="*/ 42 h 68"/>
                <a:gd name="T2" fmla="*/ 71 w 71"/>
                <a:gd name="T3" fmla="*/ 33 h 68"/>
                <a:gd name="T4" fmla="*/ 63 w 71"/>
                <a:gd name="T5" fmla="*/ 32 h 68"/>
                <a:gd name="T6" fmla="*/ 62 w 71"/>
                <a:gd name="T7" fmla="*/ 27 h 68"/>
                <a:gd name="T8" fmla="*/ 69 w 71"/>
                <a:gd name="T9" fmla="*/ 25 h 68"/>
                <a:gd name="T10" fmla="*/ 66 w 71"/>
                <a:gd name="T11" fmla="*/ 16 h 68"/>
                <a:gd name="T12" fmla="*/ 58 w 71"/>
                <a:gd name="T13" fmla="*/ 19 h 68"/>
                <a:gd name="T14" fmla="*/ 55 w 71"/>
                <a:gd name="T15" fmla="*/ 15 h 68"/>
                <a:gd name="T16" fmla="*/ 60 w 71"/>
                <a:gd name="T17" fmla="*/ 10 h 68"/>
                <a:gd name="T18" fmla="*/ 52 w 71"/>
                <a:gd name="T19" fmla="*/ 4 h 68"/>
                <a:gd name="T20" fmla="*/ 47 w 71"/>
                <a:gd name="T21" fmla="*/ 10 h 68"/>
                <a:gd name="T22" fmla="*/ 43 w 71"/>
                <a:gd name="T23" fmla="*/ 8 h 68"/>
                <a:gd name="T24" fmla="*/ 44 w 71"/>
                <a:gd name="T25" fmla="*/ 1 h 68"/>
                <a:gd name="T26" fmla="*/ 34 w 71"/>
                <a:gd name="T27" fmla="*/ 0 h 68"/>
                <a:gd name="T28" fmla="*/ 33 w 71"/>
                <a:gd name="T29" fmla="*/ 7 h 68"/>
                <a:gd name="T30" fmla="*/ 28 w 71"/>
                <a:gd name="T31" fmla="*/ 8 h 68"/>
                <a:gd name="T32" fmla="*/ 25 w 71"/>
                <a:gd name="T33" fmla="*/ 2 h 68"/>
                <a:gd name="T34" fmla="*/ 16 w 71"/>
                <a:gd name="T35" fmla="*/ 5 h 68"/>
                <a:gd name="T36" fmla="*/ 19 w 71"/>
                <a:gd name="T37" fmla="*/ 12 h 68"/>
                <a:gd name="T38" fmla="*/ 15 w 71"/>
                <a:gd name="T39" fmla="*/ 15 h 68"/>
                <a:gd name="T40" fmla="*/ 10 w 71"/>
                <a:gd name="T41" fmla="*/ 11 h 68"/>
                <a:gd name="T42" fmla="*/ 4 w 71"/>
                <a:gd name="T43" fmla="*/ 18 h 68"/>
                <a:gd name="T44" fmla="*/ 10 w 71"/>
                <a:gd name="T45" fmla="*/ 22 h 68"/>
                <a:gd name="T46" fmla="*/ 8 w 71"/>
                <a:gd name="T47" fmla="*/ 27 h 68"/>
                <a:gd name="T48" fmla="*/ 1 w 71"/>
                <a:gd name="T49" fmla="*/ 26 h 68"/>
                <a:gd name="T50" fmla="*/ 0 w 71"/>
                <a:gd name="T51" fmla="*/ 35 h 68"/>
                <a:gd name="T52" fmla="*/ 7 w 71"/>
                <a:gd name="T53" fmla="*/ 36 h 68"/>
                <a:gd name="T54" fmla="*/ 8 w 71"/>
                <a:gd name="T55" fmla="*/ 41 h 68"/>
                <a:gd name="T56" fmla="*/ 1 w 71"/>
                <a:gd name="T57" fmla="*/ 43 h 68"/>
                <a:gd name="T58" fmla="*/ 5 w 71"/>
                <a:gd name="T59" fmla="*/ 52 h 68"/>
                <a:gd name="T60" fmla="*/ 12 w 71"/>
                <a:gd name="T61" fmla="*/ 49 h 68"/>
                <a:gd name="T62" fmla="*/ 16 w 71"/>
                <a:gd name="T63" fmla="*/ 53 h 68"/>
                <a:gd name="T64" fmla="*/ 11 w 71"/>
                <a:gd name="T65" fmla="*/ 58 h 68"/>
                <a:gd name="T66" fmla="*/ 19 w 71"/>
                <a:gd name="T67" fmla="*/ 64 h 68"/>
                <a:gd name="T68" fmla="*/ 23 w 71"/>
                <a:gd name="T69" fmla="*/ 58 h 68"/>
                <a:gd name="T70" fmla="*/ 28 w 71"/>
                <a:gd name="T71" fmla="*/ 60 h 68"/>
                <a:gd name="T72" fmla="*/ 27 w 71"/>
                <a:gd name="T73" fmla="*/ 67 h 68"/>
                <a:gd name="T74" fmla="*/ 37 w 71"/>
                <a:gd name="T75" fmla="*/ 68 h 68"/>
                <a:gd name="T76" fmla="*/ 38 w 71"/>
                <a:gd name="T77" fmla="*/ 61 h 68"/>
                <a:gd name="T78" fmla="*/ 43 w 71"/>
                <a:gd name="T79" fmla="*/ 60 h 68"/>
                <a:gd name="T80" fmla="*/ 45 w 71"/>
                <a:gd name="T81" fmla="*/ 66 h 68"/>
                <a:gd name="T82" fmla="*/ 54 w 71"/>
                <a:gd name="T83" fmla="*/ 63 h 68"/>
                <a:gd name="T84" fmla="*/ 51 w 71"/>
                <a:gd name="T85" fmla="*/ 56 h 68"/>
                <a:gd name="T86" fmla="*/ 55 w 71"/>
                <a:gd name="T87" fmla="*/ 53 h 68"/>
                <a:gd name="T88" fmla="*/ 61 w 71"/>
                <a:gd name="T89" fmla="*/ 57 h 68"/>
                <a:gd name="T90" fmla="*/ 67 w 71"/>
                <a:gd name="T91" fmla="*/ 50 h 68"/>
                <a:gd name="T92" fmla="*/ 61 w 71"/>
                <a:gd name="T93" fmla="*/ 46 h 68"/>
                <a:gd name="T94" fmla="*/ 62 w 71"/>
                <a:gd name="T95" fmla="*/ 41 h 68"/>
                <a:gd name="T96" fmla="*/ 70 w 71"/>
                <a:gd name="T97" fmla="*/ 42 h 68"/>
                <a:gd name="T98" fmla="*/ 53 w 71"/>
                <a:gd name="T99" fmla="*/ 37 h 68"/>
                <a:gd name="T100" fmla="*/ 33 w 71"/>
                <a:gd name="T101" fmla="*/ 51 h 68"/>
                <a:gd name="T102" fmla="*/ 18 w 71"/>
                <a:gd name="T103" fmla="*/ 32 h 68"/>
                <a:gd name="T104" fmla="*/ 38 w 71"/>
                <a:gd name="T105" fmla="*/ 17 h 68"/>
                <a:gd name="T106" fmla="*/ 53 w 71"/>
                <a:gd name="T107"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 h="68">
                  <a:moveTo>
                    <a:pt x="70" y="42"/>
                  </a:moveTo>
                  <a:cubicBezTo>
                    <a:pt x="71" y="33"/>
                    <a:pt x="71" y="33"/>
                    <a:pt x="71" y="33"/>
                  </a:cubicBezTo>
                  <a:cubicBezTo>
                    <a:pt x="63" y="32"/>
                    <a:pt x="63" y="32"/>
                    <a:pt x="63" y="32"/>
                  </a:cubicBezTo>
                  <a:cubicBezTo>
                    <a:pt x="63" y="31"/>
                    <a:pt x="63" y="29"/>
                    <a:pt x="62" y="27"/>
                  </a:cubicBezTo>
                  <a:cubicBezTo>
                    <a:pt x="69" y="25"/>
                    <a:pt x="69" y="25"/>
                    <a:pt x="69" y="25"/>
                  </a:cubicBezTo>
                  <a:cubicBezTo>
                    <a:pt x="66" y="16"/>
                    <a:pt x="66" y="16"/>
                    <a:pt x="66" y="16"/>
                  </a:cubicBezTo>
                  <a:cubicBezTo>
                    <a:pt x="58" y="19"/>
                    <a:pt x="58" y="19"/>
                    <a:pt x="58" y="19"/>
                  </a:cubicBezTo>
                  <a:cubicBezTo>
                    <a:pt x="57" y="18"/>
                    <a:pt x="56" y="17"/>
                    <a:pt x="55" y="15"/>
                  </a:cubicBezTo>
                  <a:cubicBezTo>
                    <a:pt x="60" y="10"/>
                    <a:pt x="60" y="10"/>
                    <a:pt x="60" y="10"/>
                  </a:cubicBezTo>
                  <a:cubicBezTo>
                    <a:pt x="52" y="4"/>
                    <a:pt x="52" y="4"/>
                    <a:pt x="52" y="4"/>
                  </a:cubicBezTo>
                  <a:cubicBezTo>
                    <a:pt x="47" y="10"/>
                    <a:pt x="47" y="10"/>
                    <a:pt x="47" y="10"/>
                  </a:cubicBezTo>
                  <a:cubicBezTo>
                    <a:pt x="46" y="9"/>
                    <a:pt x="44" y="9"/>
                    <a:pt x="43" y="8"/>
                  </a:cubicBezTo>
                  <a:cubicBezTo>
                    <a:pt x="44" y="1"/>
                    <a:pt x="44" y="1"/>
                    <a:pt x="44" y="1"/>
                  </a:cubicBezTo>
                  <a:cubicBezTo>
                    <a:pt x="34" y="0"/>
                    <a:pt x="34" y="0"/>
                    <a:pt x="34" y="0"/>
                  </a:cubicBezTo>
                  <a:cubicBezTo>
                    <a:pt x="33" y="7"/>
                    <a:pt x="33" y="7"/>
                    <a:pt x="33" y="7"/>
                  </a:cubicBezTo>
                  <a:cubicBezTo>
                    <a:pt x="31" y="8"/>
                    <a:pt x="30" y="8"/>
                    <a:pt x="28" y="8"/>
                  </a:cubicBezTo>
                  <a:cubicBezTo>
                    <a:pt x="25" y="2"/>
                    <a:pt x="25" y="2"/>
                    <a:pt x="25" y="2"/>
                  </a:cubicBezTo>
                  <a:cubicBezTo>
                    <a:pt x="16" y="5"/>
                    <a:pt x="16" y="5"/>
                    <a:pt x="16" y="5"/>
                  </a:cubicBezTo>
                  <a:cubicBezTo>
                    <a:pt x="19" y="12"/>
                    <a:pt x="19" y="12"/>
                    <a:pt x="19" y="12"/>
                  </a:cubicBezTo>
                  <a:cubicBezTo>
                    <a:pt x="18" y="13"/>
                    <a:pt x="17" y="14"/>
                    <a:pt x="15" y="15"/>
                  </a:cubicBezTo>
                  <a:cubicBezTo>
                    <a:pt x="10" y="11"/>
                    <a:pt x="10" y="11"/>
                    <a:pt x="10" y="11"/>
                  </a:cubicBezTo>
                  <a:cubicBezTo>
                    <a:pt x="4" y="18"/>
                    <a:pt x="4" y="18"/>
                    <a:pt x="4" y="18"/>
                  </a:cubicBezTo>
                  <a:cubicBezTo>
                    <a:pt x="10" y="22"/>
                    <a:pt x="10" y="22"/>
                    <a:pt x="10" y="22"/>
                  </a:cubicBezTo>
                  <a:cubicBezTo>
                    <a:pt x="9" y="24"/>
                    <a:pt x="9" y="25"/>
                    <a:pt x="8" y="27"/>
                  </a:cubicBezTo>
                  <a:cubicBezTo>
                    <a:pt x="1" y="26"/>
                    <a:pt x="1" y="26"/>
                    <a:pt x="1" y="26"/>
                  </a:cubicBezTo>
                  <a:cubicBezTo>
                    <a:pt x="0" y="35"/>
                    <a:pt x="0" y="35"/>
                    <a:pt x="0" y="35"/>
                  </a:cubicBezTo>
                  <a:cubicBezTo>
                    <a:pt x="7" y="36"/>
                    <a:pt x="7" y="36"/>
                    <a:pt x="7" y="36"/>
                  </a:cubicBezTo>
                  <a:cubicBezTo>
                    <a:pt x="7" y="38"/>
                    <a:pt x="8" y="39"/>
                    <a:pt x="8" y="41"/>
                  </a:cubicBezTo>
                  <a:cubicBezTo>
                    <a:pt x="1" y="43"/>
                    <a:pt x="1" y="43"/>
                    <a:pt x="1" y="43"/>
                  </a:cubicBezTo>
                  <a:cubicBezTo>
                    <a:pt x="5" y="52"/>
                    <a:pt x="5" y="52"/>
                    <a:pt x="5" y="52"/>
                  </a:cubicBezTo>
                  <a:cubicBezTo>
                    <a:pt x="12" y="49"/>
                    <a:pt x="12" y="49"/>
                    <a:pt x="12" y="49"/>
                  </a:cubicBezTo>
                  <a:cubicBezTo>
                    <a:pt x="13" y="50"/>
                    <a:pt x="14" y="52"/>
                    <a:pt x="16" y="53"/>
                  </a:cubicBezTo>
                  <a:cubicBezTo>
                    <a:pt x="11" y="58"/>
                    <a:pt x="11" y="58"/>
                    <a:pt x="11" y="58"/>
                  </a:cubicBezTo>
                  <a:cubicBezTo>
                    <a:pt x="19" y="64"/>
                    <a:pt x="19" y="64"/>
                    <a:pt x="19" y="64"/>
                  </a:cubicBezTo>
                  <a:cubicBezTo>
                    <a:pt x="23" y="58"/>
                    <a:pt x="23" y="58"/>
                    <a:pt x="23" y="58"/>
                  </a:cubicBezTo>
                  <a:cubicBezTo>
                    <a:pt x="25" y="59"/>
                    <a:pt x="26" y="59"/>
                    <a:pt x="28" y="60"/>
                  </a:cubicBezTo>
                  <a:cubicBezTo>
                    <a:pt x="27" y="67"/>
                    <a:pt x="27" y="67"/>
                    <a:pt x="27" y="67"/>
                  </a:cubicBezTo>
                  <a:cubicBezTo>
                    <a:pt x="37" y="68"/>
                    <a:pt x="37" y="68"/>
                    <a:pt x="37" y="68"/>
                  </a:cubicBezTo>
                  <a:cubicBezTo>
                    <a:pt x="38" y="61"/>
                    <a:pt x="38" y="61"/>
                    <a:pt x="38" y="61"/>
                  </a:cubicBezTo>
                  <a:cubicBezTo>
                    <a:pt x="39" y="61"/>
                    <a:pt x="41" y="60"/>
                    <a:pt x="43" y="60"/>
                  </a:cubicBezTo>
                  <a:cubicBezTo>
                    <a:pt x="45" y="66"/>
                    <a:pt x="45" y="66"/>
                    <a:pt x="45" y="66"/>
                  </a:cubicBezTo>
                  <a:cubicBezTo>
                    <a:pt x="54" y="63"/>
                    <a:pt x="54" y="63"/>
                    <a:pt x="54" y="63"/>
                  </a:cubicBezTo>
                  <a:cubicBezTo>
                    <a:pt x="51" y="56"/>
                    <a:pt x="51" y="56"/>
                    <a:pt x="51" y="56"/>
                  </a:cubicBezTo>
                  <a:cubicBezTo>
                    <a:pt x="53" y="55"/>
                    <a:pt x="54" y="54"/>
                    <a:pt x="55" y="53"/>
                  </a:cubicBezTo>
                  <a:cubicBezTo>
                    <a:pt x="61" y="57"/>
                    <a:pt x="61" y="57"/>
                    <a:pt x="61" y="57"/>
                  </a:cubicBezTo>
                  <a:cubicBezTo>
                    <a:pt x="67" y="50"/>
                    <a:pt x="67" y="50"/>
                    <a:pt x="67" y="50"/>
                  </a:cubicBezTo>
                  <a:cubicBezTo>
                    <a:pt x="61" y="46"/>
                    <a:pt x="61" y="46"/>
                    <a:pt x="61" y="46"/>
                  </a:cubicBezTo>
                  <a:cubicBezTo>
                    <a:pt x="61" y="44"/>
                    <a:pt x="62" y="43"/>
                    <a:pt x="62" y="41"/>
                  </a:cubicBezTo>
                  <a:lnTo>
                    <a:pt x="70" y="42"/>
                  </a:lnTo>
                  <a:close/>
                  <a:moveTo>
                    <a:pt x="53" y="37"/>
                  </a:moveTo>
                  <a:cubicBezTo>
                    <a:pt x="52" y="46"/>
                    <a:pt x="43" y="52"/>
                    <a:pt x="33" y="51"/>
                  </a:cubicBezTo>
                  <a:cubicBezTo>
                    <a:pt x="23" y="50"/>
                    <a:pt x="16" y="41"/>
                    <a:pt x="18" y="32"/>
                  </a:cubicBezTo>
                  <a:cubicBezTo>
                    <a:pt x="19" y="22"/>
                    <a:pt x="28" y="16"/>
                    <a:pt x="38" y="17"/>
                  </a:cubicBezTo>
                  <a:cubicBezTo>
                    <a:pt x="48" y="19"/>
                    <a:pt x="55" y="27"/>
                    <a:pt x="53" y="3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600">
                <a:solidFill>
                  <a:srgbClr val="000000"/>
                </a:solidFill>
              </a:endParaRPr>
            </a:p>
          </p:txBody>
        </p:sp>
      </p:grpSp>
      <p:grpSp>
        <p:nvGrpSpPr>
          <p:cNvPr id="65" name="Group 64">
            <a:extLst>
              <a:ext uri="{FF2B5EF4-FFF2-40B4-BE49-F238E27FC236}">
                <a16:creationId xmlns:a16="http://schemas.microsoft.com/office/drawing/2014/main" id="{C4A908A8-8146-4AAF-8770-9D98474AD7B0}"/>
              </a:ext>
            </a:extLst>
          </p:cNvPr>
          <p:cNvGrpSpPr/>
          <p:nvPr userDrawn="1"/>
        </p:nvGrpSpPr>
        <p:grpSpPr>
          <a:xfrm>
            <a:off x="9488702" y="4010750"/>
            <a:ext cx="1780963" cy="2051709"/>
            <a:chOff x="573179" y="1722553"/>
            <a:chExt cx="2188722" cy="2521456"/>
          </a:xfrm>
        </p:grpSpPr>
        <p:sp>
          <p:nvSpPr>
            <p:cNvPr id="66" name="Rectangle 65">
              <a:extLst>
                <a:ext uri="{FF2B5EF4-FFF2-40B4-BE49-F238E27FC236}">
                  <a16:creationId xmlns:a16="http://schemas.microsoft.com/office/drawing/2014/main" id="{E04B3FC9-3291-4767-8D2F-729BE5280484}"/>
                </a:ext>
              </a:extLst>
            </p:cNvPr>
            <p:cNvSpPr/>
            <p:nvPr userDrawn="1"/>
          </p:nvSpPr>
          <p:spPr>
            <a:xfrm>
              <a:off x="573179" y="2733540"/>
              <a:ext cx="2188722" cy="1510469"/>
            </a:xfrm>
            <a:prstGeom prst="rect">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Oval 66">
              <a:extLst>
                <a:ext uri="{FF2B5EF4-FFF2-40B4-BE49-F238E27FC236}">
                  <a16:creationId xmlns:a16="http://schemas.microsoft.com/office/drawing/2014/main" id="{64E9C32D-3B08-43FB-9D5D-F4BD5B18C59E}"/>
                </a:ext>
              </a:extLst>
            </p:cNvPr>
            <p:cNvSpPr/>
            <p:nvPr userDrawn="1"/>
          </p:nvSpPr>
          <p:spPr>
            <a:xfrm>
              <a:off x="982888" y="1722553"/>
              <a:ext cx="1371600" cy="1371600"/>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TextBox 67">
              <a:extLst>
                <a:ext uri="{FF2B5EF4-FFF2-40B4-BE49-F238E27FC236}">
                  <a16:creationId xmlns:a16="http://schemas.microsoft.com/office/drawing/2014/main" id="{63D371D4-C396-4D39-A7D9-529DD3E7BA8A}"/>
                </a:ext>
              </a:extLst>
            </p:cNvPr>
            <p:cNvSpPr txBox="1"/>
            <p:nvPr userDrawn="1"/>
          </p:nvSpPr>
          <p:spPr>
            <a:xfrm>
              <a:off x="606765" y="3206866"/>
              <a:ext cx="2032660" cy="1021257"/>
            </a:xfrm>
            <a:prstGeom prst="rect">
              <a:avLst/>
            </a:prstGeom>
            <a:noFill/>
          </p:spPr>
          <p:txBody>
            <a:bodyPr wrap="square" rtlCol="0">
              <a:spAutoFit/>
            </a:bodyPr>
            <a:lstStyle/>
            <a:p>
              <a:pPr algn="ctr"/>
              <a:r>
                <a:rPr lang="en-US" sz="1600" b="0">
                  <a:latin typeface="Karla Medium" panose="020B0004030503030003" pitchFamily="34" charset="77"/>
                </a:rPr>
                <a:t>TRAINING AND LEADERSHIP DEVELOPMENT</a:t>
              </a:r>
            </a:p>
          </p:txBody>
        </p:sp>
      </p:grpSp>
      <p:pic>
        <p:nvPicPr>
          <p:cNvPr id="6" name="Graphic 5" descr="Classroom">
            <a:extLst>
              <a:ext uri="{FF2B5EF4-FFF2-40B4-BE49-F238E27FC236}">
                <a16:creationId xmlns:a16="http://schemas.microsoft.com/office/drawing/2014/main" id="{167BDF3F-0AE1-4C7F-BC91-25689F77EB1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2954" y="4229118"/>
            <a:ext cx="664591" cy="664591"/>
          </a:xfrm>
          <a:prstGeom prst="rect">
            <a:avLst/>
          </a:prstGeom>
        </p:spPr>
      </p:pic>
      <p:pic>
        <p:nvPicPr>
          <p:cNvPr id="9" name="Graphic 8" descr="Network diagram with solid fill">
            <a:extLst>
              <a:ext uri="{FF2B5EF4-FFF2-40B4-BE49-F238E27FC236}">
                <a16:creationId xmlns:a16="http://schemas.microsoft.com/office/drawing/2014/main" id="{CDDFBB42-BFA3-4BEE-BF30-4E7CD32D703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27720" y="4178880"/>
            <a:ext cx="753956" cy="753956"/>
          </a:xfrm>
          <a:prstGeom prst="rect">
            <a:avLst/>
          </a:prstGeom>
        </p:spPr>
      </p:pic>
      <p:pic>
        <p:nvPicPr>
          <p:cNvPr id="12" name="Graphic 11" descr="Group brainstorm with solid fill">
            <a:extLst>
              <a:ext uri="{FF2B5EF4-FFF2-40B4-BE49-F238E27FC236}">
                <a16:creationId xmlns:a16="http://schemas.microsoft.com/office/drawing/2014/main" id="{8A9DE5CF-EB24-4693-AB8C-AFB22BBE5BE0}"/>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98025" y="1438738"/>
            <a:ext cx="866329" cy="866329"/>
          </a:xfrm>
          <a:prstGeom prst="rect">
            <a:avLst/>
          </a:prstGeom>
        </p:spPr>
      </p:pic>
      <p:sp>
        <p:nvSpPr>
          <p:cNvPr id="69" name="Text Placeholder 3">
            <a:extLst>
              <a:ext uri="{FF2B5EF4-FFF2-40B4-BE49-F238E27FC236}">
                <a16:creationId xmlns:a16="http://schemas.microsoft.com/office/drawing/2014/main" id="{E921D114-A4D7-EDF1-6180-9D91DD08366D}"/>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sp>
        <p:nvSpPr>
          <p:cNvPr id="73" name="Oval 72">
            <a:extLst>
              <a:ext uri="{FF2B5EF4-FFF2-40B4-BE49-F238E27FC236}">
                <a16:creationId xmlns:a16="http://schemas.microsoft.com/office/drawing/2014/main" id="{534CA4F8-A5AC-599E-311C-1FAF25FD9F4B}"/>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ooter Placeholder 4">
            <a:extLst>
              <a:ext uri="{FF2B5EF4-FFF2-40B4-BE49-F238E27FC236}">
                <a16:creationId xmlns:a16="http://schemas.microsoft.com/office/drawing/2014/main" id="{B30BAA22-4649-86E2-9B87-2CB9B22462F3}"/>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75" name="TextBox 74">
            <a:extLst>
              <a:ext uri="{FF2B5EF4-FFF2-40B4-BE49-F238E27FC236}">
                <a16:creationId xmlns:a16="http://schemas.microsoft.com/office/drawing/2014/main" id="{837DF0A6-6BDF-9F33-20E1-B4CDCB57C2C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921211885"/>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Services 2">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01DFF2-63A2-B7B2-4A4E-15E1A28AD75A}"/>
              </a:ext>
            </a:extLst>
          </p:cNvPr>
          <p:cNvSpPr/>
          <p:nvPr userDrawn="1"/>
        </p:nvSpPr>
        <p:spPr>
          <a:xfrm>
            <a:off x="7096187"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11" name="Oval 10">
            <a:extLst>
              <a:ext uri="{FF2B5EF4-FFF2-40B4-BE49-F238E27FC236}">
                <a16:creationId xmlns:a16="http://schemas.microsoft.com/office/drawing/2014/main" id="{29848DB8-1DC1-431B-C379-A7AD5DC9843A}"/>
              </a:ext>
            </a:extLst>
          </p:cNvPr>
          <p:cNvSpPr/>
          <p:nvPr userDrawn="1"/>
        </p:nvSpPr>
        <p:spPr>
          <a:xfrm>
            <a:off x="592357" y="1723810"/>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4" name="Oval 33">
            <a:extLst>
              <a:ext uri="{FF2B5EF4-FFF2-40B4-BE49-F238E27FC236}">
                <a16:creationId xmlns:a16="http://schemas.microsoft.com/office/drawing/2014/main" id="{295D5B12-F104-56DC-BAAD-90467B927D12}"/>
              </a:ext>
            </a:extLst>
          </p:cNvPr>
          <p:cNvSpPr/>
          <p:nvPr userDrawn="1"/>
        </p:nvSpPr>
        <p:spPr>
          <a:xfrm>
            <a:off x="3773439"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5" name="Oval 34">
            <a:extLst>
              <a:ext uri="{FF2B5EF4-FFF2-40B4-BE49-F238E27FC236}">
                <a16:creationId xmlns:a16="http://schemas.microsoft.com/office/drawing/2014/main" id="{773B797D-462C-392D-AA9E-D8BF0A0BED6F}"/>
              </a:ext>
            </a:extLst>
          </p:cNvPr>
          <p:cNvSpPr/>
          <p:nvPr userDrawn="1"/>
        </p:nvSpPr>
        <p:spPr>
          <a:xfrm>
            <a:off x="7083309"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6" name="Oval 35">
            <a:extLst>
              <a:ext uri="{FF2B5EF4-FFF2-40B4-BE49-F238E27FC236}">
                <a16:creationId xmlns:a16="http://schemas.microsoft.com/office/drawing/2014/main" id="{C24C2A54-597A-05B2-B3B0-AD74A6A5F43F}"/>
              </a:ext>
            </a:extLst>
          </p:cNvPr>
          <p:cNvSpPr/>
          <p:nvPr userDrawn="1"/>
        </p:nvSpPr>
        <p:spPr>
          <a:xfrm>
            <a:off x="10367422" y="1710931"/>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8" name="Oval 37">
            <a:extLst>
              <a:ext uri="{FF2B5EF4-FFF2-40B4-BE49-F238E27FC236}">
                <a16:creationId xmlns:a16="http://schemas.microsoft.com/office/drawing/2014/main" id="{EDF1A1B1-68B9-4D2E-6112-0FEFA12C8B22}"/>
              </a:ext>
            </a:extLst>
          </p:cNvPr>
          <p:cNvSpPr/>
          <p:nvPr userDrawn="1"/>
        </p:nvSpPr>
        <p:spPr>
          <a:xfrm>
            <a:off x="605235" y="4080643"/>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39" name="Oval 38">
            <a:extLst>
              <a:ext uri="{FF2B5EF4-FFF2-40B4-BE49-F238E27FC236}">
                <a16:creationId xmlns:a16="http://schemas.microsoft.com/office/drawing/2014/main" id="{172B3691-8252-ABB5-B688-064785B29AE3}"/>
              </a:ext>
            </a:extLst>
          </p:cNvPr>
          <p:cNvSpPr/>
          <p:nvPr userDrawn="1"/>
        </p:nvSpPr>
        <p:spPr>
          <a:xfrm>
            <a:off x="3786317"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41" name="Oval 40">
            <a:extLst>
              <a:ext uri="{FF2B5EF4-FFF2-40B4-BE49-F238E27FC236}">
                <a16:creationId xmlns:a16="http://schemas.microsoft.com/office/drawing/2014/main" id="{AF091340-7583-A35B-E150-82F2438561D3}"/>
              </a:ext>
            </a:extLst>
          </p:cNvPr>
          <p:cNvSpPr/>
          <p:nvPr userDrawn="1"/>
        </p:nvSpPr>
        <p:spPr>
          <a:xfrm>
            <a:off x="10380300" y="4067764"/>
            <a:ext cx="1183741" cy="1165472"/>
          </a:xfrm>
          <a:prstGeom prst="ellipse">
            <a:avLst/>
          </a:prstGeom>
          <a:solidFill>
            <a:srgbClr val="ECB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B22D"/>
              </a:solidFill>
            </a:endParaRPr>
          </a:p>
        </p:txBody>
      </p:sp>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pic>
        <p:nvPicPr>
          <p:cNvPr id="13" name="Picture 12">
            <a:extLst>
              <a:ext uri="{FF2B5EF4-FFF2-40B4-BE49-F238E27FC236}">
                <a16:creationId xmlns:a16="http://schemas.microsoft.com/office/drawing/2014/main" id="{DC7D0B91-9373-53ED-9DEE-D0928ED0ABB8}"/>
              </a:ext>
            </a:extLst>
          </p:cNvPr>
          <p:cNvPicPr>
            <a:picLocks noChangeAspect="1"/>
          </p:cNvPicPr>
          <p:nvPr userDrawn="1"/>
        </p:nvPicPr>
        <p:blipFill>
          <a:blip r:embed="rId2"/>
          <a:stretch>
            <a:fillRect/>
          </a:stretch>
        </p:blipFill>
        <p:spPr>
          <a:xfrm>
            <a:off x="777827" y="1900145"/>
            <a:ext cx="812800" cy="812800"/>
          </a:xfrm>
          <a:prstGeom prst="rect">
            <a:avLst/>
          </a:prstGeom>
        </p:spPr>
      </p:pic>
      <p:pic>
        <p:nvPicPr>
          <p:cNvPr id="14" name="Picture 13">
            <a:extLst>
              <a:ext uri="{FF2B5EF4-FFF2-40B4-BE49-F238E27FC236}">
                <a16:creationId xmlns:a16="http://schemas.microsoft.com/office/drawing/2014/main" id="{85830422-99C0-EC9E-E176-C8169617A777}"/>
              </a:ext>
            </a:extLst>
          </p:cNvPr>
          <p:cNvPicPr>
            <a:picLocks noChangeAspect="1"/>
          </p:cNvPicPr>
          <p:nvPr userDrawn="1"/>
        </p:nvPicPr>
        <p:blipFill>
          <a:blip r:embed="rId3"/>
          <a:stretch>
            <a:fillRect/>
          </a:stretch>
        </p:blipFill>
        <p:spPr>
          <a:xfrm>
            <a:off x="10707732" y="4237776"/>
            <a:ext cx="558800" cy="762000"/>
          </a:xfrm>
          <a:prstGeom prst="rect">
            <a:avLst/>
          </a:prstGeom>
        </p:spPr>
      </p:pic>
      <p:pic>
        <p:nvPicPr>
          <p:cNvPr id="15" name="Picture 14">
            <a:extLst>
              <a:ext uri="{FF2B5EF4-FFF2-40B4-BE49-F238E27FC236}">
                <a16:creationId xmlns:a16="http://schemas.microsoft.com/office/drawing/2014/main" id="{7D3381A4-BBD5-2B93-44A1-156C4D0A5F76}"/>
              </a:ext>
            </a:extLst>
          </p:cNvPr>
          <p:cNvPicPr>
            <a:picLocks noChangeAspect="1"/>
          </p:cNvPicPr>
          <p:nvPr userDrawn="1"/>
        </p:nvPicPr>
        <p:blipFill>
          <a:blip r:embed="rId4"/>
          <a:stretch>
            <a:fillRect/>
          </a:stretch>
        </p:blipFill>
        <p:spPr>
          <a:xfrm>
            <a:off x="3930623" y="1954409"/>
            <a:ext cx="850900" cy="685800"/>
          </a:xfrm>
          <a:prstGeom prst="rect">
            <a:avLst/>
          </a:prstGeom>
        </p:spPr>
      </p:pic>
      <p:pic>
        <p:nvPicPr>
          <p:cNvPr id="16" name="Picture 15">
            <a:extLst>
              <a:ext uri="{FF2B5EF4-FFF2-40B4-BE49-F238E27FC236}">
                <a16:creationId xmlns:a16="http://schemas.microsoft.com/office/drawing/2014/main" id="{7996FD83-3C6D-EF7B-BBC6-B89EBE96BF15}"/>
              </a:ext>
            </a:extLst>
          </p:cNvPr>
          <p:cNvPicPr>
            <a:picLocks noChangeAspect="1"/>
          </p:cNvPicPr>
          <p:nvPr userDrawn="1"/>
        </p:nvPicPr>
        <p:blipFill>
          <a:blip r:embed="rId5"/>
          <a:stretch>
            <a:fillRect/>
          </a:stretch>
        </p:blipFill>
        <p:spPr>
          <a:xfrm>
            <a:off x="7313407" y="1915159"/>
            <a:ext cx="749300" cy="711200"/>
          </a:xfrm>
          <a:prstGeom prst="rect">
            <a:avLst/>
          </a:prstGeom>
        </p:spPr>
      </p:pic>
      <p:pic>
        <p:nvPicPr>
          <p:cNvPr id="17" name="Picture 16">
            <a:extLst>
              <a:ext uri="{FF2B5EF4-FFF2-40B4-BE49-F238E27FC236}">
                <a16:creationId xmlns:a16="http://schemas.microsoft.com/office/drawing/2014/main" id="{3222FC42-8BEC-C6E9-5EAF-EF1126840A11}"/>
              </a:ext>
            </a:extLst>
          </p:cNvPr>
          <p:cNvPicPr>
            <a:picLocks noChangeAspect="1"/>
          </p:cNvPicPr>
          <p:nvPr userDrawn="1"/>
        </p:nvPicPr>
        <p:blipFill>
          <a:blip r:embed="rId6"/>
          <a:stretch>
            <a:fillRect/>
          </a:stretch>
        </p:blipFill>
        <p:spPr>
          <a:xfrm>
            <a:off x="10635943" y="1981680"/>
            <a:ext cx="660400" cy="635000"/>
          </a:xfrm>
          <a:prstGeom prst="rect">
            <a:avLst/>
          </a:prstGeom>
        </p:spPr>
      </p:pic>
      <p:pic>
        <p:nvPicPr>
          <p:cNvPr id="18" name="Picture 17">
            <a:extLst>
              <a:ext uri="{FF2B5EF4-FFF2-40B4-BE49-F238E27FC236}">
                <a16:creationId xmlns:a16="http://schemas.microsoft.com/office/drawing/2014/main" id="{C494FCCC-01F6-58AA-B5F7-9FA6E8A70BFF}"/>
              </a:ext>
            </a:extLst>
          </p:cNvPr>
          <p:cNvPicPr>
            <a:picLocks noChangeAspect="1"/>
          </p:cNvPicPr>
          <p:nvPr userDrawn="1"/>
        </p:nvPicPr>
        <p:blipFill>
          <a:blip r:embed="rId7"/>
          <a:stretch>
            <a:fillRect/>
          </a:stretch>
        </p:blipFill>
        <p:spPr>
          <a:xfrm>
            <a:off x="838045" y="4250476"/>
            <a:ext cx="736600" cy="749300"/>
          </a:xfrm>
          <a:prstGeom prst="rect">
            <a:avLst/>
          </a:prstGeom>
        </p:spPr>
      </p:pic>
      <p:pic>
        <p:nvPicPr>
          <p:cNvPr id="19" name="Picture 18">
            <a:extLst>
              <a:ext uri="{FF2B5EF4-FFF2-40B4-BE49-F238E27FC236}">
                <a16:creationId xmlns:a16="http://schemas.microsoft.com/office/drawing/2014/main" id="{C3CE3994-B75C-F9DC-DFE9-9CF7AD5E5459}"/>
              </a:ext>
            </a:extLst>
          </p:cNvPr>
          <p:cNvPicPr>
            <a:picLocks noChangeAspect="1"/>
          </p:cNvPicPr>
          <p:nvPr userDrawn="1"/>
        </p:nvPicPr>
        <p:blipFill>
          <a:blip r:embed="rId8"/>
          <a:stretch>
            <a:fillRect/>
          </a:stretch>
        </p:blipFill>
        <p:spPr>
          <a:xfrm>
            <a:off x="4000473" y="4310925"/>
            <a:ext cx="711200" cy="673100"/>
          </a:xfrm>
          <a:prstGeom prst="rect">
            <a:avLst/>
          </a:prstGeom>
        </p:spPr>
      </p:pic>
      <p:pic>
        <p:nvPicPr>
          <p:cNvPr id="20" name="Picture 19">
            <a:extLst>
              <a:ext uri="{FF2B5EF4-FFF2-40B4-BE49-F238E27FC236}">
                <a16:creationId xmlns:a16="http://schemas.microsoft.com/office/drawing/2014/main" id="{AC28E485-C1F8-F48B-1646-81AB6AEAEE83}"/>
              </a:ext>
            </a:extLst>
          </p:cNvPr>
          <p:cNvPicPr>
            <a:picLocks noChangeAspect="1"/>
          </p:cNvPicPr>
          <p:nvPr userDrawn="1"/>
        </p:nvPicPr>
        <p:blipFill>
          <a:blip r:embed="rId9"/>
          <a:stretch>
            <a:fillRect/>
          </a:stretch>
        </p:blipFill>
        <p:spPr>
          <a:xfrm>
            <a:off x="7393132" y="4272825"/>
            <a:ext cx="749300" cy="749300"/>
          </a:xfrm>
          <a:prstGeom prst="rect">
            <a:avLst/>
          </a:prstGeom>
        </p:spPr>
      </p:pic>
      <p:sp>
        <p:nvSpPr>
          <p:cNvPr id="59" name="Content Placeholder 2">
            <a:extLst>
              <a:ext uri="{FF2B5EF4-FFF2-40B4-BE49-F238E27FC236}">
                <a16:creationId xmlns:a16="http://schemas.microsoft.com/office/drawing/2014/main" id="{35A584F4-D196-69B1-41C5-CA89C252A030}"/>
              </a:ext>
            </a:extLst>
          </p:cNvPr>
          <p:cNvSpPr txBox="1">
            <a:spLocks/>
          </p:cNvSpPr>
          <p:nvPr userDrawn="1"/>
        </p:nvSpPr>
        <p:spPr>
          <a:xfrm>
            <a:off x="317895" y="3026623"/>
            <a:ext cx="173765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FUNDRAISING CAMPAIGNS</a:t>
            </a:r>
          </a:p>
        </p:txBody>
      </p:sp>
      <p:sp>
        <p:nvSpPr>
          <p:cNvPr id="60" name="Content Placeholder 2">
            <a:extLst>
              <a:ext uri="{FF2B5EF4-FFF2-40B4-BE49-F238E27FC236}">
                <a16:creationId xmlns:a16="http://schemas.microsoft.com/office/drawing/2014/main" id="{42BC16FA-CBE2-190B-7917-45A689AE3DC8}"/>
              </a:ext>
            </a:extLst>
          </p:cNvPr>
          <p:cNvSpPr txBox="1">
            <a:spLocks/>
          </p:cNvSpPr>
          <p:nvPr userDrawn="1"/>
        </p:nvSpPr>
        <p:spPr>
          <a:xfrm>
            <a:off x="2950872" y="3026623"/>
            <a:ext cx="281362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INTERIM DEVELOPMENT MANAGEMENT</a:t>
            </a:r>
          </a:p>
        </p:txBody>
      </p:sp>
      <p:sp>
        <p:nvSpPr>
          <p:cNvPr id="61" name="Content Placeholder 2">
            <a:extLst>
              <a:ext uri="{FF2B5EF4-FFF2-40B4-BE49-F238E27FC236}">
                <a16:creationId xmlns:a16="http://schemas.microsoft.com/office/drawing/2014/main" id="{146CA891-3B0A-5948-CEC4-70E1F23C3EA3}"/>
              </a:ext>
            </a:extLst>
          </p:cNvPr>
          <p:cNvSpPr txBox="1">
            <a:spLocks/>
          </p:cNvSpPr>
          <p:nvPr userDrawn="1"/>
        </p:nvSpPr>
        <p:spPr>
          <a:xfrm>
            <a:off x="6272562" y="3026623"/>
            <a:ext cx="281362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Font typeface="Arial" panose="020B0604020202020204" pitchFamily="34" charset="0"/>
              <a:buNone/>
            </a:pPr>
            <a:r>
              <a:rPr lang="en-US" sz="1700" b="1" spc="130">
                <a:solidFill>
                  <a:srgbClr val="757575"/>
                </a:solidFill>
                <a:latin typeface="Karla Light" panose="020B0004030503030003" pitchFamily="34" charset="77"/>
                <a:cs typeface="Calibri" panose="020F0502020204030204" pitchFamily="34" charset="0"/>
              </a:rPr>
              <a:t>DATA ANALYTICS, SYSTEMS, &amp; RESEARCH</a:t>
            </a:r>
          </a:p>
        </p:txBody>
      </p:sp>
      <p:sp>
        <p:nvSpPr>
          <p:cNvPr id="62" name="Content Placeholder 2">
            <a:extLst>
              <a:ext uri="{FF2B5EF4-FFF2-40B4-BE49-F238E27FC236}">
                <a16:creationId xmlns:a16="http://schemas.microsoft.com/office/drawing/2014/main" id="{C5A781B0-C356-529C-382D-4A16A0FBE51E}"/>
              </a:ext>
            </a:extLst>
          </p:cNvPr>
          <p:cNvSpPr txBox="1">
            <a:spLocks/>
          </p:cNvSpPr>
          <p:nvPr userDrawn="1"/>
        </p:nvSpPr>
        <p:spPr>
          <a:xfrm>
            <a:off x="317895" y="5385858"/>
            <a:ext cx="173765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STRATEGIC PLANNING</a:t>
            </a:r>
          </a:p>
        </p:txBody>
      </p:sp>
      <p:sp>
        <p:nvSpPr>
          <p:cNvPr id="63" name="Content Placeholder 2">
            <a:extLst>
              <a:ext uri="{FF2B5EF4-FFF2-40B4-BE49-F238E27FC236}">
                <a16:creationId xmlns:a16="http://schemas.microsoft.com/office/drawing/2014/main" id="{C66121A9-EAB1-A211-580B-E83E5B1DC1D2}"/>
              </a:ext>
            </a:extLst>
          </p:cNvPr>
          <p:cNvSpPr txBox="1">
            <a:spLocks/>
          </p:cNvSpPr>
          <p:nvPr userDrawn="1"/>
        </p:nvSpPr>
        <p:spPr>
          <a:xfrm>
            <a:off x="2867894" y="5385858"/>
            <a:ext cx="2979582"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TRAINING &amp; LEADERSHIP DEVELOPMENT</a:t>
            </a:r>
          </a:p>
        </p:txBody>
      </p:sp>
      <p:sp>
        <p:nvSpPr>
          <p:cNvPr id="64" name="Content Placeholder 2">
            <a:extLst>
              <a:ext uri="{FF2B5EF4-FFF2-40B4-BE49-F238E27FC236}">
                <a16:creationId xmlns:a16="http://schemas.microsoft.com/office/drawing/2014/main" id="{96A45A2B-3AE1-B8A2-E82D-33165E436F7B}"/>
              </a:ext>
            </a:extLst>
          </p:cNvPr>
          <p:cNvSpPr txBox="1">
            <a:spLocks/>
          </p:cNvSpPr>
          <p:nvPr userDrawn="1"/>
        </p:nvSpPr>
        <p:spPr>
          <a:xfrm>
            <a:off x="6709380" y="5385858"/>
            <a:ext cx="1939991"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SYSTEMS PROJECTS</a:t>
            </a:r>
          </a:p>
        </p:txBody>
      </p:sp>
      <p:sp>
        <p:nvSpPr>
          <p:cNvPr id="65" name="Content Placeholder 2">
            <a:extLst>
              <a:ext uri="{FF2B5EF4-FFF2-40B4-BE49-F238E27FC236}">
                <a16:creationId xmlns:a16="http://schemas.microsoft.com/office/drawing/2014/main" id="{22963D4F-F12B-AEC2-9038-7024C134839B}"/>
              </a:ext>
            </a:extLst>
          </p:cNvPr>
          <p:cNvSpPr txBox="1">
            <a:spLocks/>
          </p:cNvSpPr>
          <p:nvPr userDrawn="1"/>
        </p:nvSpPr>
        <p:spPr>
          <a:xfrm>
            <a:off x="9942679" y="5385858"/>
            <a:ext cx="202845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FEASIBILITY STUDIES</a:t>
            </a:r>
          </a:p>
        </p:txBody>
      </p:sp>
      <p:sp>
        <p:nvSpPr>
          <p:cNvPr id="66" name="Content Placeholder 2">
            <a:extLst>
              <a:ext uri="{FF2B5EF4-FFF2-40B4-BE49-F238E27FC236}">
                <a16:creationId xmlns:a16="http://schemas.microsoft.com/office/drawing/2014/main" id="{CB046F89-950F-3056-DFD5-4570C8667994}"/>
              </a:ext>
            </a:extLst>
          </p:cNvPr>
          <p:cNvSpPr txBox="1">
            <a:spLocks/>
          </p:cNvSpPr>
          <p:nvPr userDrawn="1"/>
        </p:nvSpPr>
        <p:spPr>
          <a:xfrm>
            <a:off x="9942679" y="3058965"/>
            <a:ext cx="2028457" cy="740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800"/>
              </a:spcAft>
              <a:buNone/>
            </a:pPr>
            <a:r>
              <a:rPr lang="en-US" sz="1700" b="1" spc="130">
                <a:solidFill>
                  <a:srgbClr val="757575"/>
                </a:solidFill>
                <a:latin typeface="Karla Light" panose="020B0004030503030003" pitchFamily="34" charset="77"/>
                <a:cs typeface="Calibri" panose="020F0502020204030204" pitchFamily="34" charset="0"/>
              </a:rPr>
              <a:t>ASSESSMENTS &amp; AUDITS</a:t>
            </a:r>
          </a:p>
        </p:txBody>
      </p:sp>
      <p:sp>
        <p:nvSpPr>
          <p:cNvPr id="31" name="Oval 30">
            <a:extLst>
              <a:ext uri="{FF2B5EF4-FFF2-40B4-BE49-F238E27FC236}">
                <a16:creationId xmlns:a16="http://schemas.microsoft.com/office/drawing/2014/main" id="{057C0D53-D584-7995-628C-1AC87EC9F49C}"/>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ooter Placeholder 4">
            <a:extLst>
              <a:ext uri="{FF2B5EF4-FFF2-40B4-BE49-F238E27FC236}">
                <a16:creationId xmlns:a16="http://schemas.microsoft.com/office/drawing/2014/main" id="{B745C536-2359-52ED-6C13-CA5919742F9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33" name="TextBox 32">
            <a:extLst>
              <a:ext uri="{FF2B5EF4-FFF2-40B4-BE49-F238E27FC236}">
                <a16:creationId xmlns:a16="http://schemas.microsoft.com/office/drawing/2014/main" id="{B54BC9BC-8AD2-96D6-B867-B36C4887E8AD}"/>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226580526"/>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8" name="Oval 7">
            <a:extLst>
              <a:ext uri="{FF2B5EF4-FFF2-40B4-BE49-F238E27FC236}">
                <a16:creationId xmlns:a16="http://schemas.microsoft.com/office/drawing/2014/main" id="{CA148C46-6473-27F8-14F2-497A2C0E77C4}"/>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55577CFE-34DA-5052-CB48-C52F75F74C4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1" name="TextBox 10">
            <a:extLst>
              <a:ext uri="{FF2B5EF4-FFF2-40B4-BE49-F238E27FC236}">
                <a16:creationId xmlns:a16="http://schemas.microsoft.com/office/drawing/2014/main" id="{9DDB244F-3B11-1E88-C341-5EC605F6AA7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570769125"/>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Service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4095184" y="4854007"/>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47" name="Picture Placeholder 46">
            <a:extLst>
              <a:ext uri="{FF2B5EF4-FFF2-40B4-BE49-F238E27FC236}">
                <a16:creationId xmlns:a16="http://schemas.microsoft.com/office/drawing/2014/main" id="{E49DA3A1-C99E-DFA1-B075-E75D8A22E6C0}"/>
              </a:ext>
            </a:extLst>
          </p:cNvPr>
          <p:cNvSpPr>
            <a:spLocks noGrp="1"/>
          </p:cNvSpPr>
          <p:nvPr>
            <p:ph type="pic" sz="quarter" idx="17"/>
          </p:nvPr>
        </p:nvSpPr>
        <p:spPr>
          <a:xfrm>
            <a:off x="4254656" y="3414"/>
            <a:ext cx="7937344" cy="6877050"/>
          </a:xfrm>
          <a:custGeom>
            <a:avLst/>
            <a:gdLst>
              <a:gd name="connsiteX0" fmla="*/ 6866321 w 7937344"/>
              <a:gd name="connsiteY0" fmla="*/ 0 h 6877050"/>
              <a:gd name="connsiteX1" fmla="*/ 7937344 w 7937344"/>
              <a:gd name="connsiteY1" fmla="*/ 0 h 6877050"/>
              <a:gd name="connsiteX2" fmla="*/ 7937344 w 7937344"/>
              <a:gd name="connsiteY2" fmla="*/ 6877050 h 6877050"/>
              <a:gd name="connsiteX3" fmla="*/ 0 w 7937344"/>
              <a:gd name="connsiteY3" fmla="*/ 6877050 h 6877050"/>
              <a:gd name="connsiteX4" fmla="*/ 0 w 7937344"/>
              <a:gd name="connsiteY4" fmla="*/ 6866322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344" h="6877050">
                <a:moveTo>
                  <a:pt x="6866321" y="0"/>
                </a:moveTo>
                <a:lnTo>
                  <a:pt x="7937344" y="0"/>
                </a:lnTo>
                <a:lnTo>
                  <a:pt x="7937344" y="6877050"/>
                </a:lnTo>
                <a:lnTo>
                  <a:pt x="0" y="6877050"/>
                </a:lnTo>
                <a:lnTo>
                  <a:pt x="0" y="6866322"/>
                </a:lnTo>
                <a:close/>
              </a:path>
            </a:pathLst>
          </a:custGeom>
        </p:spPr>
        <p:txBody>
          <a:bodyPr wrap="square">
            <a:noAutofit/>
          </a:bodyPr>
          <a:lstStyle/>
          <a:p>
            <a:endParaRPr lang="en-US"/>
          </a:p>
        </p:txBody>
      </p:sp>
      <p:sp>
        <p:nvSpPr>
          <p:cNvPr id="60" name="Freeform 59">
            <a:extLst>
              <a:ext uri="{FF2B5EF4-FFF2-40B4-BE49-F238E27FC236}">
                <a16:creationId xmlns:a16="http://schemas.microsoft.com/office/drawing/2014/main" id="{8F04935C-4642-E608-CB3B-A56DE6545E5D}"/>
              </a:ext>
            </a:extLst>
          </p:cNvPr>
          <p:cNvSpPr/>
          <p:nvPr userDrawn="1"/>
        </p:nvSpPr>
        <p:spPr>
          <a:xfrm rot="18900000">
            <a:off x="-238447" y="4778249"/>
            <a:ext cx="1544673" cy="3089346"/>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941763"/>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Services 4">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A01DFF2-63A2-B7B2-4A4E-15E1A28AD75A}"/>
              </a:ext>
            </a:extLst>
          </p:cNvPr>
          <p:cNvSpPr/>
          <p:nvPr userDrawn="1"/>
        </p:nvSpPr>
        <p:spPr>
          <a:xfrm>
            <a:off x="7096187"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9848DB8-1DC1-431B-C379-A7AD5DC9843A}"/>
              </a:ext>
            </a:extLst>
          </p:cNvPr>
          <p:cNvSpPr/>
          <p:nvPr userDrawn="1"/>
        </p:nvSpPr>
        <p:spPr>
          <a:xfrm>
            <a:off x="592357" y="1723810"/>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95D5B12-F104-56DC-BAAD-90467B927D12}"/>
              </a:ext>
            </a:extLst>
          </p:cNvPr>
          <p:cNvSpPr/>
          <p:nvPr userDrawn="1"/>
        </p:nvSpPr>
        <p:spPr>
          <a:xfrm>
            <a:off x="3773439"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73B797D-462C-392D-AA9E-D8BF0A0BED6F}"/>
              </a:ext>
            </a:extLst>
          </p:cNvPr>
          <p:cNvSpPr/>
          <p:nvPr userDrawn="1"/>
        </p:nvSpPr>
        <p:spPr>
          <a:xfrm>
            <a:off x="7083309"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24C2A54-597A-05B2-B3B0-AD74A6A5F43F}"/>
              </a:ext>
            </a:extLst>
          </p:cNvPr>
          <p:cNvSpPr/>
          <p:nvPr userDrawn="1"/>
        </p:nvSpPr>
        <p:spPr>
          <a:xfrm>
            <a:off x="10367422" y="171093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DF1A1B1-68B9-4D2E-6112-0FEFA12C8B22}"/>
              </a:ext>
            </a:extLst>
          </p:cNvPr>
          <p:cNvSpPr/>
          <p:nvPr userDrawn="1"/>
        </p:nvSpPr>
        <p:spPr>
          <a:xfrm>
            <a:off x="605235" y="4080643"/>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2B3691-8252-ABB5-B688-064785B29AE3}"/>
              </a:ext>
            </a:extLst>
          </p:cNvPr>
          <p:cNvSpPr/>
          <p:nvPr userDrawn="1"/>
        </p:nvSpPr>
        <p:spPr>
          <a:xfrm>
            <a:off x="3786317"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F091340-7583-A35B-E150-82F2438561D3}"/>
              </a:ext>
            </a:extLst>
          </p:cNvPr>
          <p:cNvSpPr/>
          <p:nvPr userDrawn="1"/>
        </p:nvSpPr>
        <p:spPr>
          <a:xfrm>
            <a:off x="10380300" y="4067764"/>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SERVICES</a:t>
            </a:r>
          </a:p>
        </p:txBody>
      </p:sp>
      <p:pic>
        <p:nvPicPr>
          <p:cNvPr id="13" name="Picture 12">
            <a:extLst>
              <a:ext uri="{FF2B5EF4-FFF2-40B4-BE49-F238E27FC236}">
                <a16:creationId xmlns:a16="http://schemas.microsoft.com/office/drawing/2014/main" id="{DC7D0B91-9373-53ED-9DEE-D0928ED0ABB8}"/>
              </a:ext>
            </a:extLst>
          </p:cNvPr>
          <p:cNvPicPr>
            <a:picLocks noChangeAspect="1"/>
          </p:cNvPicPr>
          <p:nvPr userDrawn="1"/>
        </p:nvPicPr>
        <p:blipFill>
          <a:blip r:embed="rId2"/>
          <a:stretch>
            <a:fillRect/>
          </a:stretch>
        </p:blipFill>
        <p:spPr>
          <a:xfrm>
            <a:off x="777827" y="1900145"/>
            <a:ext cx="812800" cy="812800"/>
          </a:xfrm>
          <a:prstGeom prst="rect">
            <a:avLst/>
          </a:prstGeom>
        </p:spPr>
      </p:pic>
      <p:pic>
        <p:nvPicPr>
          <p:cNvPr id="14" name="Picture 13">
            <a:extLst>
              <a:ext uri="{FF2B5EF4-FFF2-40B4-BE49-F238E27FC236}">
                <a16:creationId xmlns:a16="http://schemas.microsoft.com/office/drawing/2014/main" id="{85830422-99C0-EC9E-E176-C8169617A777}"/>
              </a:ext>
            </a:extLst>
          </p:cNvPr>
          <p:cNvPicPr>
            <a:picLocks noChangeAspect="1"/>
          </p:cNvPicPr>
          <p:nvPr userDrawn="1"/>
        </p:nvPicPr>
        <p:blipFill>
          <a:blip r:embed="rId3"/>
          <a:stretch>
            <a:fillRect/>
          </a:stretch>
        </p:blipFill>
        <p:spPr>
          <a:xfrm>
            <a:off x="10707732" y="4237776"/>
            <a:ext cx="558800" cy="762000"/>
          </a:xfrm>
          <a:prstGeom prst="rect">
            <a:avLst/>
          </a:prstGeom>
        </p:spPr>
      </p:pic>
      <p:pic>
        <p:nvPicPr>
          <p:cNvPr id="15" name="Picture 14">
            <a:extLst>
              <a:ext uri="{FF2B5EF4-FFF2-40B4-BE49-F238E27FC236}">
                <a16:creationId xmlns:a16="http://schemas.microsoft.com/office/drawing/2014/main" id="{7D3381A4-BBD5-2B93-44A1-156C4D0A5F76}"/>
              </a:ext>
            </a:extLst>
          </p:cNvPr>
          <p:cNvPicPr>
            <a:picLocks noChangeAspect="1"/>
          </p:cNvPicPr>
          <p:nvPr userDrawn="1"/>
        </p:nvPicPr>
        <p:blipFill>
          <a:blip r:embed="rId4"/>
          <a:stretch>
            <a:fillRect/>
          </a:stretch>
        </p:blipFill>
        <p:spPr>
          <a:xfrm>
            <a:off x="3930623" y="1954409"/>
            <a:ext cx="850900" cy="685800"/>
          </a:xfrm>
          <a:prstGeom prst="rect">
            <a:avLst/>
          </a:prstGeom>
        </p:spPr>
      </p:pic>
      <p:pic>
        <p:nvPicPr>
          <p:cNvPr id="16" name="Picture 15">
            <a:extLst>
              <a:ext uri="{FF2B5EF4-FFF2-40B4-BE49-F238E27FC236}">
                <a16:creationId xmlns:a16="http://schemas.microsoft.com/office/drawing/2014/main" id="{7996FD83-3C6D-EF7B-BBC6-B89EBE96BF15}"/>
              </a:ext>
            </a:extLst>
          </p:cNvPr>
          <p:cNvPicPr>
            <a:picLocks noChangeAspect="1"/>
          </p:cNvPicPr>
          <p:nvPr userDrawn="1"/>
        </p:nvPicPr>
        <p:blipFill>
          <a:blip r:embed="rId5"/>
          <a:stretch>
            <a:fillRect/>
          </a:stretch>
        </p:blipFill>
        <p:spPr>
          <a:xfrm>
            <a:off x="7313407" y="1915159"/>
            <a:ext cx="749300" cy="711200"/>
          </a:xfrm>
          <a:prstGeom prst="rect">
            <a:avLst/>
          </a:prstGeom>
        </p:spPr>
      </p:pic>
      <p:pic>
        <p:nvPicPr>
          <p:cNvPr id="17" name="Picture 16">
            <a:extLst>
              <a:ext uri="{FF2B5EF4-FFF2-40B4-BE49-F238E27FC236}">
                <a16:creationId xmlns:a16="http://schemas.microsoft.com/office/drawing/2014/main" id="{3222FC42-8BEC-C6E9-5EAF-EF1126840A11}"/>
              </a:ext>
            </a:extLst>
          </p:cNvPr>
          <p:cNvPicPr>
            <a:picLocks noChangeAspect="1"/>
          </p:cNvPicPr>
          <p:nvPr userDrawn="1"/>
        </p:nvPicPr>
        <p:blipFill>
          <a:blip r:embed="rId6"/>
          <a:stretch>
            <a:fillRect/>
          </a:stretch>
        </p:blipFill>
        <p:spPr>
          <a:xfrm>
            <a:off x="10635943" y="1981680"/>
            <a:ext cx="660400" cy="635000"/>
          </a:xfrm>
          <a:prstGeom prst="rect">
            <a:avLst/>
          </a:prstGeom>
        </p:spPr>
      </p:pic>
      <p:pic>
        <p:nvPicPr>
          <p:cNvPr id="18" name="Picture 17">
            <a:extLst>
              <a:ext uri="{FF2B5EF4-FFF2-40B4-BE49-F238E27FC236}">
                <a16:creationId xmlns:a16="http://schemas.microsoft.com/office/drawing/2014/main" id="{C494FCCC-01F6-58AA-B5F7-9FA6E8A70BFF}"/>
              </a:ext>
            </a:extLst>
          </p:cNvPr>
          <p:cNvPicPr>
            <a:picLocks noChangeAspect="1"/>
          </p:cNvPicPr>
          <p:nvPr userDrawn="1"/>
        </p:nvPicPr>
        <p:blipFill>
          <a:blip r:embed="rId7"/>
          <a:stretch>
            <a:fillRect/>
          </a:stretch>
        </p:blipFill>
        <p:spPr>
          <a:xfrm>
            <a:off x="838045" y="4250476"/>
            <a:ext cx="736600" cy="749300"/>
          </a:xfrm>
          <a:prstGeom prst="rect">
            <a:avLst/>
          </a:prstGeom>
        </p:spPr>
      </p:pic>
      <p:pic>
        <p:nvPicPr>
          <p:cNvPr id="19" name="Picture 18">
            <a:extLst>
              <a:ext uri="{FF2B5EF4-FFF2-40B4-BE49-F238E27FC236}">
                <a16:creationId xmlns:a16="http://schemas.microsoft.com/office/drawing/2014/main" id="{C3CE3994-B75C-F9DC-DFE9-9CF7AD5E5459}"/>
              </a:ext>
            </a:extLst>
          </p:cNvPr>
          <p:cNvPicPr>
            <a:picLocks noChangeAspect="1"/>
          </p:cNvPicPr>
          <p:nvPr userDrawn="1"/>
        </p:nvPicPr>
        <p:blipFill>
          <a:blip r:embed="rId8"/>
          <a:stretch>
            <a:fillRect/>
          </a:stretch>
        </p:blipFill>
        <p:spPr>
          <a:xfrm>
            <a:off x="4000473" y="4310925"/>
            <a:ext cx="711200" cy="673100"/>
          </a:xfrm>
          <a:prstGeom prst="rect">
            <a:avLst/>
          </a:prstGeom>
        </p:spPr>
      </p:pic>
      <p:pic>
        <p:nvPicPr>
          <p:cNvPr id="20" name="Picture 19">
            <a:extLst>
              <a:ext uri="{FF2B5EF4-FFF2-40B4-BE49-F238E27FC236}">
                <a16:creationId xmlns:a16="http://schemas.microsoft.com/office/drawing/2014/main" id="{AC28E485-C1F8-F48B-1646-81AB6AEAEE83}"/>
              </a:ext>
            </a:extLst>
          </p:cNvPr>
          <p:cNvPicPr>
            <a:picLocks noChangeAspect="1"/>
          </p:cNvPicPr>
          <p:nvPr userDrawn="1"/>
        </p:nvPicPr>
        <p:blipFill>
          <a:blip r:embed="rId9"/>
          <a:stretch>
            <a:fillRect/>
          </a:stretch>
        </p:blipFill>
        <p:spPr>
          <a:xfrm>
            <a:off x="7393132" y="4272825"/>
            <a:ext cx="749300" cy="749300"/>
          </a:xfrm>
          <a:prstGeom prst="rect">
            <a:avLst/>
          </a:prstGeom>
        </p:spPr>
      </p:pic>
      <p:sp>
        <p:nvSpPr>
          <p:cNvPr id="37" name="Oval 36">
            <a:extLst>
              <a:ext uri="{FF2B5EF4-FFF2-40B4-BE49-F238E27FC236}">
                <a16:creationId xmlns:a16="http://schemas.microsoft.com/office/drawing/2014/main" id="{D3BC6246-C3F4-6EA3-46EA-2ADAB47CD100}"/>
              </a:ext>
            </a:extLst>
          </p:cNvPr>
          <p:cNvSpPr/>
          <p:nvPr userDrawn="1"/>
        </p:nvSpPr>
        <p:spPr>
          <a:xfrm>
            <a:off x="7080205"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D80B2C8-CDA9-93EC-737E-69F9B6FAD853}"/>
              </a:ext>
            </a:extLst>
          </p:cNvPr>
          <p:cNvSpPr/>
          <p:nvPr userDrawn="1"/>
        </p:nvSpPr>
        <p:spPr>
          <a:xfrm>
            <a:off x="576375" y="1740828"/>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1D83E62-B487-8506-4CDE-5760DA033BC2}"/>
              </a:ext>
            </a:extLst>
          </p:cNvPr>
          <p:cNvSpPr/>
          <p:nvPr userDrawn="1"/>
        </p:nvSpPr>
        <p:spPr>
          <a:xfrm>
            <a:off x="3757457"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58DDF7A-8313-2C2B-7D40-6C7198500717}"/>
              </a:ext>
            </a:extLst>
          </p:cNvPr>
          <p:cNvSpPr/>
          <p:nvPr userDrawn="1"/>
        </p:nvSpPr>
        <p:spPr>
          <a:xfrm>
            <a:off x="7067327"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D9FAB52-EC7B-2827-16E3-54443EBD87D0}"/>
              </a:ext>
            </a:extLst>
          </p:cNvPr>
          <p:cNvSpPr/>
          <p:nvPr userDrawn="1"/>
        </p:nvSpPr>
        <p:spPr>
          <a:xfrm>
            <a:off x="10351440" y="1727949"/>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D763E23-E840-545A-25E9-DAF211926D3B}"/>
              </a:ext>
            </a:extLst>
          </p:cNvPr>
          <p:cNvSpPr/>
          <p:nvPr userDrawn="1"/>
        </p:nvSpPr>
        <p:spPr>
          <a:xfrm>
            <a:off x="589253" y="4097661"/>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3EDEB95-81CC-603A-9690-9B4D67C68692}"/>
              </a:ext>
            </a:extLst>
          </p:cNvPr>
          <p:cNvSpPr/>
          <p:nvPr userDrawn="1"/>
        </p:nvSpPr>
        <p:spPr>
          <a:xfrm>
            <a:off x="3770335"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138F566-422A-87CB-EE77-4C84418F538E}"/>
              </a:ext>
            </a:extLst>
          </p:cNvPr>
          <p:cNvSpPr/>
          <p:nvPr userDrawn="1"/>
        </p:nvSpPr>
        <p:spPr>
          <a:xfrm>
            <a:off x="10364318" y="4084782"/>
            <a:ext cx="1183741" cy="1165472"/>
          </a:xfrm>
          <a:prstGeom prst="ellipse">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8F3442D7-7DF4-3340-4840-E7BC28365F90}"/>
              </a:ext>
            </a:extLst>
          </p:cNvPr>
          <p:cNvPicPr>
            <a:picLocks noChangeAspect="1"/>
          </p:cNvPicPr>
          <p:nvPr userDrawn="1"/>
        </p:nvPicPr>
        <p:blipFill>
          <a:blip r:embed="rId2"/>
          <a:stretch>
            <a:fillRect/>
          </a:stretch>
        </p:blipFill>
        <p:spPr>
          <a:xfrm>
            <a:off x="761845" y="1917163"/>
            <a:ext cx="812800" cy="812800"/>
          </a:xfrm>
          <a:prstGeom prst="rect">
            <a:avLst/>
          </a:prstGeom>
        </p:spPr>
      </p:pic>
      <p:pic>
        <p:nvPicPr>
          <p:cNvPr id="50" name="Picture 49">
            <a:extLst>
              <a:ext uri="{FF2B5EF4-FFF2-40B4-BE49-F238E27FC236}">
                <a16:creationId xmlns:a16="http://schemas.microsoft.com/office/drawing/2014/main" id="{E407E631-F470-CF63-2943-5FCBB8EBE845}"/>
              </a:ext>
            </a:extLst>
          </p:cNvPr>
          <p:cNvPicPr>
            <a:picLocks noChangeAspect="1"/>
          </p:cNvPicPr>
          <p:nvPr userDrawn="1"/>
        </p:nvPicPr>
        <p:blipFill>
          <a:blip r:embed="rId3"/>
          <a:stretch>
            <a:fillRect/>
          </a:stretch>
        </p:blipFill>
        <p:spPr>
          <a:xfrm>
            <a:off x="10691750" y="4254794"/>
            <a:ext cx="558800" cy="762000"/>
          </a:xfrm>
          <a:prstGeom prst="rect">
            <a:avLst/>
          </a:prstGeom>
        </p:spPr>
      </p:pic>
      <p:pic>
        <p:nvPicPr>
          <p:cNvPr id="59" name="Picture 58">
            <a:extLst>
              <a:ext uri="{FF2B5EF4-FFF2-40B4-BE49-F238E27FC236}">
                <a16:creationId xmlns:a16="http://schemas.microsoft.com/office/drawing/2014/main" id="{C6197AC1-69B2-F8DE-04D8-3FD8DDB89DE4}"/>
              </a:ext>
            </a:extLst>
          </p:cNvPr>
          <p:cNvPicPr>
            <a:picLocks noChangeAspect="1"/>
          </p:cNvPicPr>
          <p:nvPr userDrawn="1"/>
        </p:nvPicPr>
        <p:blipFill>
          <a:blip r:embed="rId4"/>
          <a:stretch>
            <a:fillRect/>
          </a:stretch>
        </p:blipFill>
        <p:spPr>
          <a:xfrm>
            <a:off x="3914641" y="1971427"/>
            <a:ext cx="850900" cy="685800"/>
          </a:xfrm>
          <a:prstGeom prst="rect">
            <a:avLst/>
          </a:prstGeom>
        </p:spPr>
      </p:pic>
      <p:pic>
        <p:nvPicPr>
          <p:cNvPr id="60" name="Picture 59">
            <a:extLst>
              <a:ext uri="{FF2B5EF4-FFF2-40B4-BE49-F238E27FC236}">
                <a16:creationId xmlns:a16="http://schemas.microsoft.com/office/drawing/2014/main" id="{C944BFEC-CCD9-1579-D957-0AA5406E7296}"/>
              </a:ext>
            </a:extLst>
          </p:cNvPr>
          <p:cNvPicPr>
            <a:picLocks noChangeAspect="1"/>
          </p:cNvPicPr>
          <p:nvPr userDrawn="1"/>
        </p:nvPicPr>
        <p:blipFill>
          <a:blip r:embed="rId5"/>
          <a:stretch>
            <a:fillRect/>
          </a:stretch>
        </p:blipFill>
        <p:spPr>
          <a:xfrm>
            <a:off x="7297425" y="1932177"/>
            <a:ext cx="749300" cy="711200"/>
          </a:xfrm>
          <a:prstGeom prst="rect">
            <a:avLst/>
          </a:prstGeom>
        </p:spPr>
      </p:pic>
      <p:pic>
        <p:nvPicPr>
          <p:cNvPr id="61" name="Picture 60">
            <a:extLst>
              <a:ext uri="{FF2B5EF4-FFF2-40B4-BE49-F238E27FC236}">
                <a16:creationId xmlns:a16="http://schemas.microsoft.com/office/drawing/2014/main" id="{C3E28D81-8F4F-B62F-44A1-EC28C824FED6}"/>
              </a:ext>
            </a:extLst>
          </p:cNvPr>
          <p:cNvPicPr>
            <a:picLocks noChangeAspect="1"/>
          </p:cNvPicPr>
          <p:nvPr userDrawn="1"/>
        </p:nvPicPr>
        <p:blipFill>
          <a:blip r:embed="rId6"/>
          <a:stretch>
            <a:fillRect/>
          </a:stretch>
        </p:blipFill>
        <p:spPr>
          <a:xfrm>
            <a:off x="10619961" y="1998698"/>
            <a:ext cx="660400" cy="635000"/>
          </a:xfrm>
          <a:prstGeom prst="rect">
            <a:avLst/>
          </a:prstGeom>
        </p:spPr>
      </p:pic>
      <p:pic>
        <p:nvPicPr>
          <p:cNvPr id="62" name="Picture 61">
            <a:extLst>
              <a:ext uri="{FF2B5EF4-FFF2-40B4-BE49-F238E27FC236}">
                <a16:creationId xmlns:a16="http://schemas.microsoft.com/office/drawing/2014/main" id="{6D31EDD4-F8BA-7A2D-7408-3A675982E0DD}"/>
              </a:ext>
            </a:extLst>
          </p:cNvPr>
          <p:cNvPicPr>
            <a:picLocks noChangeAspect="1"/>
          </p:cNvPicPr>
          <p:nvPr userDrawn="1"/>
        </p:nvPicPr>
        <p:blipFill>
          <a:blip r:embed="rId7"/>
          <a:stretch>
            <a:fillRect/>
          </a:stretch>
        </p:blipFill>
        <p:spPr>
          <a:xfrm>
            <a:off x="822063" y="4267494"/>
            <a:ext cx="736600" cy="749300"/>
          </a:xfrm>
          <a:prstGeom prst="rect">
            <a:avLst/>
          </a:prstGeom>
        </p:spPr>
      </p:pic>
      <p:pic>
        <p:nvPicPr>
          <p:cNvPr id="63" name="Picture 62">
            <a:extLst>
              <a:ext uri="{FF2B5EF4-FFF2-40B4-BE49-F238E27FC236}">
                <a16:creationId xmlns:a16="http://schemas.microsoft.com/office/drawing/2014/main" id="{E9215B08-A354-DB7C-A7BD-6233ACDEA217}"/>
              </a:ext>
            </a:extLst>
          </p:cNvPr>
          <p:cNvPicPr>
            <a:picLocks noChangeAspect="1"/>
          </p:cNvPicPr>
          <p:nvPr userDrawn="1"/>
        </p:nvPicPr>
        <p:blipFill>
          <a:blip r:embed="rId8"/>
          <a:stretch>
            <a:fillRect/>
          </a:stretch>
        </p:blipFill>
        <p:spPr>
          <a:xfrm>
            <a:off x="3984491" y="4327943"/>
            <a:ext cx="711200" cy="673100"/>
          </a:xfrm>
          <a:prstGeom prst="rect">
            <a:avLst/>
          </a:prstGeom>
        </p:spPr>
      </p:pic>
      <p:pic>
        <p:nvPicPr>
          <p:cNvPr id="64" name="Picture 63">
            <a:extLst>
              <a:ext uri="{FF2B5EF4-FFF2-40B4-BE49-F238E27FC236}">
                <a16:creationId xmlns:a16="http://schemas.microsoft.com/office/drawing/2014/main" id="{AA60E879-F3FB-E377-FB33-248A5DAEF832}"/>
              </a:ext>
            </a:extLst>
          </p:cNvPr>
          <p:cNvPicPr>
            <a:picLocks noChangeAspect="1"/>
          </p:cNvPicPr>
          <p:nvPr userDrawn="1"/>
        </p:nvPicPr>
        <p:blipFill>
          <a:blip r:embed="rId9"/>
          <a:stretch>
            <a:fillRect/>
          </a:stretch>
        </p:blipFill>
        <p:spPr>
          <a:xfrm>
            <a:off x="7377150" y="4289843"/>
            <a:ext cx="749300" cy="749300"/>
          </a:xfrm>
          <a:prstGeom prst="rect">
            <a:avLst/>
          </a:prstGeom>
        </p:spPr>
      </p:pic>
      <p:sp>
        <p:nvSpPr>
          <p:cNvPr id="51" name="Oval 50">
            <a:extLst>
              <a:ext uri="{FF2B5EF4-FFF2-40B4-BE49-F238E27FC236}">
                <a16:creationId xmlns:a16="http://schemas.microsoft.com/office/drawing/2014/main" id="{FFFFAA5E-A4F6-DF0E-7165-6BD5DB5081CE}"/>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ooter Placeholder 4">
            <a:extLst>
              <a:ext uri="{FF2B5EF4-FFF2-40B4-BE49-F238E27FC236}">
                <a16:creationId xmlns:a16="http://schemas.microsoft.com/office/drawing/2014/main" id="{E80FFB4E-3E34-E9BF-2BF4-F2C17F456C9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53" name="TextBox 52">
            <a:extLst>
              <a:ext uri="{FF2B5EF4-FFF2-40B4-BE49-F238E27FC236}">
                <a16:creationId xmlns:a16="http://schemas.microsoft.com/office/drawing/2014/main" id="{F4A9EE3A-1B9C-4FB1-1CBE-5E67B5C33BD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028929503"/>
      </p:ext>
    </p:extLst>
  </p:cSld>
  <p:clrMapOvr>
    <a:masterClrMapping/>
  </p:clrMapOvr>
  <p:extLst>
    <p:ext uri="{DCECCB84-F9BA-43D5-87BE-67443E8EF086}">
      <p15:sldGuideLst xmlns:p15="http://schemas.microsoft.com/office/powerpoint/2012/main">
        <p15:guide id="1" pos="456" userDrawn="1">
          <p15:clr>
            <a:srgbClr val="FBAE40"/>
          </p15:clr>
        </p15:guide>
        <p15:guide id="2" pos="3840" userDrawn="1">
          <p15:clr>
            <a:srgbClr val="FBAE40"/>
          </p15:clr>
        </p15:guide>
        <p15:guide id="3" orient="horz" pos="192" userDrawn="1">
          <p15:clr>
            <a:srgbClr val="FBAE40"/>
          </p15:clr>
        </p15:guide>
        <p15:guide id="4" pos="2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Experienc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6" name="Text Placeholder 5">
            <a:extLst>
              <a:ext uri="{FF2B5EF4-FFF2-40B4-BE49-F238E27FC236}">
                <a16:creationId xmlns:a16="http://schemas.microsoft.com/office/drawing/2014/main" id="{2957B7EA-0A9C-411C-AF30-0D4D3C4ACA88}"/>
              </a:ext>
            </a:extLst>
          </p:cNvPr>
          <p:cNvSpPr>
            <a:spLocks noGrp="1"/>
          </p:cNvSpPr>
          <p:nvPr>
            <p:ph type="body" sz="quarter" idx="10" hasCustomPrompt="1"/>
          </p:nvPr>
        </p:nvSpPr>
        <p:spPr>
          <a:xfrm>
            <a:off x="787010"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2" name="Text Placeholder 5">
            <a:extLst>
              <a:ext uri="{FF2B5EF4-FFF2-40B4-BE49-F238E27FC236}">
                <a16:creationId xmlns:a16="http://schemas.microsoft.com/office/drawing/2014/main" id="{1FDCB32E-7631-40C8-A593-2BC7AEE30260}"/>
              </a:ext>
            </a:extLst>
          </p:cNvPr>
          <p:cNvSpPr>
            <a:spLocks noGrp="1"/>
          </p:cNvSpPr>
          <p:nvPr>
            <p:ph type="body" sz="quarter" idx="11" hasCustomPrompt="1"/>
          </p:nvPr>
        </p:nvSpPr>
        <p:spPr>
          <a:xfrm>
            <a:off x="3445647"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3" name="Text Placeholder 5">
            <a:extLst>
              <a:ext uri="{FF2B5EF4-FFF2-40B4-BE49-F238E27FC236}">
                <a16:creationId xmlns:a16="http://schemas.microsoft.com/office/drawing/2014/main" id="{BE1227CC-0D07-4303-BB11-2FAEB0CA379D}"/>
              </a:ext>
            </a:extLst>
          </p:cNvPr>
          <p:cNvSpPr>
            <a:spLocks noGrp="1"/>
          </p:cNvSpPr>
          <p:nvPr>
            <p:ph type="body" sz="quarter" idx="12" hasCustomPrompt="1"/>
          </p:nvPr>
        </p:nvSpPr>
        <p:spPr>
          <a:xfrm>
            <a:off x="6104284"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4" name="Text Placeholder 5">
            <a:extLst>
              <a:ext uri="{FF2B5EF4-FFF2-40B4-BE49-F238E27FC236}">
                <a16:creationId xmlns:a16="http://schemas.microsoft.com/office/drawing/2014/main" id="{89069E93-2DC2-424A-8186-B52093605108}"/>
              </a:ext>
            </a:extLst>
          </p:cNvPr>
          <p:cNvSpPr>
            <a:spLocks noGrp="1"/>
          </p:cNvSpPr>
          <p:nvPr>
            <p:ph type="body" sz="quarter" idx="13" hasCustomPrompt="1"/>
          </p:nvPr>
        </p:nvSpPr>
        <p:spPr>
          <a:xfrm>
            <a:off x="8771548" y="1135436"/>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7" name="Text Placeholder 5">
            <a:extLst>
              <a:ext uri="{FF2B5EF4-FFF2-40B4-BE49-F238E27FC236}">
                <a16:creationId xmlns:a16="http://schemas.microsoft.com/office/drawing/2014/main" id="{76118832-2E97-42B6-AFE3-8822AA65690D}"/>
              </a:ext>
            </a:extLst>
          </p:cNvPr>
          <p:cNvSpPr>
            <a:spLocks noGrp="1"/>
          </p:cNvSpPr>
          <p:nvPr>
            <p:ph type="body" sz="quarter" idx="14" hasCustomPrompt="1"/>
          </p:nvPr>
        </p:nvSpPr>
        <p:spPr>
          <a:xfrm>
            <a:off x="787010"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8" name="Text Placeholder 5">
            <a:extLst>
              <a:ext uri="{FF2B5EF4-FFF2-40B4-BE49-F238E27FC236}">
                <a16:creationId xmlns:a16="http://schemas.microsoft.com/office/drawing/2014/main" id="{4E0F2A8E-A1CC-4AA7-9A12-BA73E2A62047}"/>
              </a:ext>
            </a:extLst>
          </p:cNvPr>
          <p:cNvSpPr>
            <a:spLocks noGrp="1"/>
          </p:cNvSpPr>
          <p:nvPr>
            <p:ph type="body" sz="quarter" idx="15" hasCustomPrompt="1"/>
          </p:nvPr>
        </p:nvSpPr>
        <p:spPr>
          <a:xfrm>
            <a:off x="3445647"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19" name="Text Placeholder 5">
            <a:extLst>
              <a:ext uri="{FF2B5EF4-FFF2-40B4-BE49-F238E27FC236}">
                <a16:creationId xmlns:a16="http://schemas.microsoft.com/office/drawing/2014/main" id="{5C62B639-CF27-41D5-9CD1-F1B70E0A645F}"/>
              </a:ext>
            </a:extLst>
          </p:cNvPr>
          <p:cNvSpPr>
            <a:spLocks noGrp="1"/>
          </p:cNvSpPr>
          <p:nvPr>
            <p:ph type="body" sz="quarter" idx="16" hasCustomPrompt="1"/>
          </p:nvPr>
        </p:nvSpPr>
        <p:spPr>
          <a:xfrm>
            <a:off x="6104284"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0" name="Text Placeholder 5">
            <a:extLst>
              <a:ext uri="{FF2B5EF4-FFF2-40B4-BE49-F238E27FC236}">
                <a16:creationId xmlns:a16="http://schemas.microsoft.com/office/drawing/2014/main" id="{A5AF0588-2BB3-4405-BBD7-1785E6E642E6}"/>
              </a:ext>
            </a:extLst>
          </p:cNvPr>
          <p:cNvSpPr>
            <a:spLocks noGrp="1"/>
          </p:cNvSpPr>
          <p:nvPr>
            <p:ph type="body" sz="quarter" idx="17" hasCustomPrompt="1"/>
          </p:nvPr>
        </p:nvSpPr>
        <p:spPr>
          <a:xfrm>
            <a:off x="8771548" y="2452394"/>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9" name="Text Placeholder 5">
            <a:extLst>
              <a:ext uri="{FF2B5EF4-FFF2-40B4-BE49-F238E27FC236}">
                <a16:creationId xmlns:a16="http://schemas.microsoft.com/office/drawing/2014/main" id="{15BD355D-8774-47FB-8488-2F083159AD62}"/>
              </a:ext>
            </a:extLst>
          </p:cNvPr>
          <p:cNvSpPr>
            <a:spLocks noGrp="1"/>
          </p:cNvSpPr>
          <p:nvPr>
            <p:ph type="body" sz="quarter" idx="18" hasCustomPrompt="1"/>
          </p:nvPr>
        </p:nvSpPr>
        <p:spPr>
          <a:xfrm>
            <a:off x="787010"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0" name="Text Placeholder 5">
            <a:extLst>
              <a:ext uri="{FF2B5EF4-FFF2-40B4-BE49-F238E27FC236}">
                <a16:creationId xmlns:a16="http://schemas.microsoft.com/office/drawing/2014/main" id="{0E0742CA-8CE3-4F92-BDAC-4BE990339544}"/>
              </a:ext>
            </a:extLst>
          </p:cNvPr>
          <p:cNvSpPr>
            <a:spLocks noGrp="1"/>
          </p:cNvSpPr>
          <p:nvPr>
            <p:ph type="body" sz="quarter" idx="19" hasCustomPrompt="1"/>
          </p:nvPr>
        </p:nvSpPr>
        <p:spPr>
          <a:xfrm>
            <a:off x="3445647"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1" name="Text Placeholder 5">
            <a:extLst>
              <a:ext uri="{FF2B5EF4-FFF2-40B4-BE49-F238E27FC236}">
                <a16:creationId xmlns:a16="http://schemas.microsoft.com/office/drawing/2014/main" id="{8752B19C-78D4-4800-8567-D26F880522D5}"/>
              </a:ext>
            </a:extLst>
          </p:cNvPr>
          <p:cNvSpPr>
            <a:spLocks noGrp="1"/>
          </p:cNvSpPr>
          <p:nvPr>
            <p:ph type="body" sz="quarter" idx="20" hasCustomPrompt="1"/>
          </p:nvPr>
        </p:nvSpPr>
        <p:spPr>
          <a:xfrm>
            <a:off x="6104284"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2" name="Text Placeholder 5">
            <a:extLst>
              <a:ext uri="{FF2B5EF4-FFF2-40B4-BE49-F238E27FC236}">
                <a16:creationId xmlns:a16="http://schemas.microsoft.com/office/drawing/2014/main" id="{5A462DE9-7A7D-4139-AE6A-9FCA1C5D3A72}"/>
              </a:ext>
            </a:extLst>
          </p:cNvPr>
          <p:cNvSpPr>
            <a:spLocks noGrp="1"/>
          </p:cNvSpPr>
          <p:nvPr>
            <p:ph type="body" sz="quarter" idx="21" hasCustomPrompt="1"/>
          </p:nvPr>
        </p:nvSpPr>
        <p:spPr>
          <a:xfrm>
            <a:off x="8771548" y="3772242"/>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3" name="Text Placeholder 5">
            <a:extLst>
              <a:ext uri="{FF2B5EF4-FFF2-40B4-BE49-F238E27FC236}">
                <a16:creationId xmlns:a16="http://schemas.microsoft.com/office/drawing/2014/main" id="{5531D7CC-8E31-4A73-ABD1-32CA11B40B2C}"/>
              </a:ext>
            </a:extLst>
          </p:cNvPr>
          <p:cNvSpPr>
            <a:spLocks noGrp="1"/>
          </p:cNvSpPr>
          <p:nvPr>
            <p:ph type="body" sz="quarter" idx="22" hasCustomPrompt="1"/>
          </p:nvPr>
        </p:nvSpPr>
        <p:spPr>
          <a:xfrm>
            <a:off x="787010"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4" name="Text Placeholder 5">
            <a:extLst>
              <a:ext uri="{FF2B5EF4-FFF2-40B4-BE49-F238E27FC236}">
                <a16:creationId xmlns:a16="http://schemas.microsoft.com/office/drawing/2014/main" id="{CBB3325E-50BD-48DC-83E8-B9FAB0FF0285}"/>
              </a:ext>
            </a:extLst>
          </p:cNvPr>
          <p:cNvSpPr>
            <a:spLocks noGrp="1"/>
          </p:cNvSpPr>
          <p:nvPr>
            <p:ph type="body" sz="quarter" idx="23" hasCustomPrompt="1"/>
          </p:nvPr>
        </p:nvSpPr>
        <p:spPr>
          <a:xfrm>
            <a:off x="3445647"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5" name="Text Placeholder 5">
            <a:extLst>
              <a:ext uri="{FF2B5EF4-FFF2-40B4-BE49-F238E27FC236}">
                <a16:creationId xmlns:a16="http://schemas.microsoft.com/office/drawing/2014/main" id="{1FECAF0E-812B-4B5E-839E-8CEFC5567CC4}"/>
              </a:ext>
            </a:extLst>
          </p:cNvPr>
          <p:cNvSpPr>
            <a:spLocks noGrp="1"/>
          </p:cNvSpPr>
          <p:nvPr>
            <p:ph type="body" sz="quarter" idx="24" hasCustomPrompt="1"/>
          </p:nvPr>
        </p:nvSpPr>
        <p:spPr>
          <a:xfrm>
            <a:off x="6104284"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36" name="Text Placeholder 5">
            <a:extLst>
              <a:ext uri="{FF2B5EF4-FFF2-40B4-BE49-F238E27FC236}">
                <a16:creationId xmlns:a16="http://schemas.microsoft.com/office/drawing/2014/main" id="{7CF06013-2462-4772-A22E-A3853168E153}"/>
              </a:ext>
            </a:extLst>
          </p:cNvPr>
          <p:cNvSpPr>
            <a:spLocks noGrp="1"/>
          </p:cNvSpPr>
          <p:nvPr>
            <p:ph type="body" sz="quarter" idx="25" hasCustomPrompt="1"/>
          </p:nvPr>
        </p:nvSpPr>
        <p:spPr>
          <a:xfrm>
            <a:off x="8771548" y="5089200"/>
            <a:ext cx="2626646" cy="1286700"/>
          </a:xfrm>
          <a:prstGeom prst="rect">
            <a:avLst/>
          </a:prstGeom>
        </p:spPr>
        <p:txBody>
          <a:bodyPr anchor="ctr">
            <a:normAutofit/>
          </a:bodyPr>
          <a:lstStyle>
            <a:lvl1pPr marL="0" indent="0" algn="ctr">
              <a:buNone/>
              <a:defRPr sz="2000"/>
            </a:lvl1pPr>
          </a:lstStyle>
          <a:p>
            <a:pPr lvl="0"/>
            <a:r>
              <a:rPr lang="en-US"/>
              <a:t>Client Logo/Name</a:t>
            </a:r>
          </a:p>
        </p:txBody>
      </p:sp>
      <p:sp>
        <p:nvSpPr>
          <p:cNvPr id="26" name="Text Placeholder 3">
            <a:extLst>
              <a:ext uri="{FF2B5EF4-FFF2-40B4-BE49-F238E27FC236}">
                <a16:creationId xmlns:a16="http://schemas.microsoft.com/office/drawing/2014/main" id="{DF2FE341-01DA-39A1-F1CE-803C1FB8AC9E}"/>
              </a:ext>
            </a:extLst>
          </p:cNvPr>
          <p:cNvSpPr>
            <a:spLocks noGrp="1"/>
          </p:cNvSpPr>
          <p:nvPr>
            <p:ph type="body" sz="quarter" idx="2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OUR EXPERIENCE</a:t>
            </a:r>
          </a:p>
        </p:txBody>
      </p:sp>
      <p:sp>
        <p:nvSpPr>
          <p:cNvPr id="27" name="Oval 26">
            <a:extLst>
              <a:ext uri="{FF2B5EF4-FFF2-40B4-BE49-F238E27FC236}">
                <a16:creationId xmlns:a16="http://schemas.microsoft.com/office/drawing/2014/main" id="{23014624-984B-E304-3C6A-F15B654655D6}"/>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4">
            <a:extLst>
              <a:ext uri="{FF2B5EF4-FFF2-40B4-BE49-F238E27FC236}">
                <a16:creationId xmlns:a16="http://schemas.microsoft.com/office/drawing/2014/main" id="{F0C7335D-7067-2DE6-0059-223C9528B2B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37" name="TextBox 36">
            <a:extLst>
              <a:ext uri="{FF2B5EF4-FFF2-40B4-BE49-F238E27FC236}">
                <a16:creationId xmlns:a16="http://schemas.microsoft.com/office/drawing/2014/main" id="{5B3DF47D-AEF5-54C1-5F4C-5A08A455DD81}"/>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191924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title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1402290" y="4312405"/>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1402290" y="504660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Tree>
    <p:extLst>
      <p:ext uri="{BB962C8B-B14F-4D97-AF65-F5344CB8AC3E}">
        <p14:creationId xmlns:p14="http://schemas.microsoft.com/office/powerpoint/2010/main" val="392535833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title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1402290" y="4312405"/>
            <a:ext cx="3517177" cy="554182"/>
          </a:xfrm>
          <a:prstGeom prst="rect">
            <a:avLst/>
          </a:prstGeom>
        </p:spPr>
        <p:txBody>
          <a:bodyPr vert="horz" lIns="91440" tIns="45720" rIns="91440" bIns="45720" rtlCol="0" anchor="ctr">
            <a:noAutofit/>
          </a:bodyPr>
          <a:lstStyle>
            <a:lvl1pPr algn="l">
              <a:defRPr sz="4000">
                <a:solidFill>
                  <a:srgbClr val="016273"/>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1402290" y="5046601"/>
            <a:ext cx="3517176" cy="385171"/>
          </a:xfrm>
          <a:prstGeom prst="rect">
            <a:avLst/>
          </a:prstGeom>
        </p:spPr>
        <p:txBody>
          <a:bodyPr>
            <a:normAutofit/>
          </a:bodyPr>
          <a:lstStyle>
            <a:lvl1pPr marL="0" indent="0" algn="l">
              <a:buNone/>
              <a:defRPr sz="2000" b="0" i="0" spc="130" baseline="0">
                <a:solidFill>
                  <a:srgbClr val="6B8E92"/>
                </a:solidFill>
                <a:latin typeface="Karla Medium" panose="020B0004030503030003" pitchFamily="34" charset="77"/>
              </a:defRPr>
            </a:lvl1pPr>
          </a:lstStyle>
          <a:p>
            <a:pPr lvl="0"/>
            <a:r>
              <a:rPr lang="en-US"/>
              <a:t>SUBTITLE</a:t>
            </a:r>
          </a:p>
        </p:txBody>
      </p:sp>
    </p:spTree>
    <p:extLst>
      <p:ext uri="{BB962C8B-B14F-4D97-AF65-F5344CB8AC3E}">
        <p14:creationId xmlns:p14="http://schemas.microsoft.com/office/powerpoint/2010/main" val="416494558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title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Tree>
    <p:extLst>
      <p:ext uri="{BB962C8B-B14F-4D97-AF65-F5344CB8AC3E}">
        <p14:creationId xmlns:p14="http://schemas.microsoft.com/office/powerpoint/2010/main" val="603291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 4">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6390507" y="2694804"/>
            <a:ext cx="3517177" cy="554182"/>
          </a:xfrm>
          <a:prstGeom prst="rect">
            <a:avLst/>
          </a:prstGeom>
        </p:spPr>
        <p:txBody>
          <a:bodyPr vert="horz" lIns="91440" tIns="45720" rIns="91440" bIns="45720" rtlCol="0" anchor="ctr">
            <a:noAutofit/>
          </a:bodyPr>
          <a:lstStyle>
            <a:lvl1pPr algn="ctr">
              <a:defRPr sz="4000">
                <a:solidFill>
                  <a:schemeClr val="bg1"/>
                </a:solidFill>
              </a:defRPr>
            </a:lvl1pPr>
          </a:lstStyle>
          <a:p>
            <a:r>
              <a:rPr lang="en-US"/>
              <a:t>Title</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6390507" y="3429000"/>
            <a:ext cx="3517176" cy="385171"/>
          </a:xfrm>
          <a:prstGeom prst="rect">
            <a:avLst/>
          </a:prstGeom>
        </p:spPr>
        <p:txBody>
          <a:bodyPr>
            <a:normAutofit/>
          </a:bodyPr>
          <a:lstStyle>
            <a:lvl1pPr marL="0" indent="0" algn="ctr">
              <a:buNone/>
              <a:defRPr sz="2000" b="0" i="0" spc="130" baseline="0">
                <a:solidFill>
                  <a:srgbClr val="D9E1E2"/>
                </a:solidFill>
                <a:latin typeface="Karla Medium" panose="020B0004030503030003" pitchFamily="34" charset="77"/>
              </a:defRPr>
            </a:lvl1pPr>
          </a:lstStyle>
          <a:p>
            <a:pPr lvl="0"/>
            <a:r>
              <a:rPr lang="en-US"/>
              <a:t>SUBTITLE</a:t>
            </a:r>
          </a:p>
        </p:txBody>
      </p:sp>
      <p:sp>
        <p:nvSpPr>
          <p:cNvPr id="16" name="Picture Placeholder 15">
            <a:extLst>
              <a:ext uri="{FF2B5EF4-FFF2-40B4-BE49-F238E27FC236}">
                <a16:creationId xmlns:a16="http://schemas.microsoft.com/office/drawing/2014/main" id="{29E27E34-4FDD-1731-D19E-D73DA1C57907}"/>
              </a:ext>
            </a:extLst>
          </p:cNvPr>
          <p:cNvSpPr>
            <a:spLocks noGrp="1"/>
          </p:cNvSpPr>
          <p:nvPr>
            <p:ph type="pic" sz="quarter" idx="12"/>
          </p:nvPr>
        </p:nvSpPr>
        <p:spPr>
          <a:xfrm>
            <a:off x="-11430" y="0"/>
            <a:ext cx="4135438" cy="6858001"/>
          </a:xfrm>
          <a:custGeom>
            <a:avLst/>
            <a:gdLst>
              <a:gd name="connsiteX0" fmla="*/ 0 w 4135438"/>
              <a:gd name="connsiteY0" fmla="*/ 0 h 6858001"/>
              <a:gd name="connsiteX1" fmla="*/ 4135438 w 4135438"/>
              <a:gd name="connsiteY1" fmla="*/ 0 h 6858001"/>
              <a:gd name="connsiteX2" fmla="*/ 4135438 w 4135438"/>
              <a:gd name="connsiteY2" fmla="*/ 6858001 h 6858001"/>
              <a:gd name="connsiteX3" fmla="*/ 2339940 w 4135438"/>
              <a:gd name="connsiteY3" fmla="*/ 6858001 h 6858001"/>
              <a:gd name="connsiteX4" fmla="*/ 0 w 4135438"/>
              <a:gd name="connsiteY4" fmla="*/ 4518061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438" h="6858001">
                <a:moveTo>
                  <a:pt x="0" y="0"/>
                </a:moveTo>
                <a:lnTo>
                  <a:pt x="4135438" y="0"/>
                </a:lnTo>
                <a:lnTo>
                  <a:pt x="4135438" y="6858001"/>
                </a:lnTo>
                <a:lnTo>
                  <a:pt x="2339940" y="6858001"/>
                </a:lnTo>
                <a:lnTo>
                  <a:pt x="0" y="4518061"/>
                </a:lnTo>
                <a:close/>
              </a:path>
            </a:pathLst>
          </a:custGeom>
        </p:spPr>
        <p:txBody>
          <a:bodyPr wrap="square">
            <a:noAutofit/>
          </a:bodyPr>
          <a:lstStyle/>
          <a:p>
            <a:endParaRPr lang="en-US"/>
          </a:p>
        </p:txBody>
      </p:sp>
    </p:spTree>
    <p:extLst>
      <p:ext uri="{BB962C8B-B14F-4D97-AF65-F5344CB8AC3E}">
        <p14:creationId xmlns:p14="http://schemas.microsoft.com/office/powerpoint/2010/main" val="267391348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itle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sp>
        <p:nvSpPr>
          <p:cNvPr id="12" name="Text Placeholder 2">
            <a:extLst>
              <a:ext uri="{FF2B5EF4-FFF2-40B4-BE49-F238E27FC236}">
                <a16:creationId xmlns:a16="http://schemas.microsoft.com/office/drawing/2014/main" id="{3B20E026-9DAA-2BEE-CB2A-1E961A9CC8F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3" name="Title Placeholder 1">
            <a:extLst>
              <a:ext uri="{FF2B5EF4-FFF2-40B4-BE49-F238E27FC236}">
                <a16:creationId xmlns:a16="http://schemas.microsoft.com/office/drawing/2014/main" id="{77329E59-3E6B-412A-CC7F-7DD12C8F42A1}"/>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1638756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title 6">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28916158-172D-A5EC-8EB0-BABC720925F6}"/>
              </a:ext>
            </a:extLst>
          </p:cNvPr>
          <p:cNvSpPr/>
          <p:nvPr userDrawn="1"/>
        </p:nvSpPr>
        <p:spPr>
          <a:xfrm>
            <a:off x="0" y="0"/>
            <a:ext cx="12192000" cy="6858000"/>
          </a:xfrm>
          <a:custGeom>
            <a:avLst/>
            <a:gdLst>
              <a:gd name="connsiteX0" fmla="*/ 0 w 12192000"/>
              <a:gd name="connsiteY0" fmla="*/ 0 h 6908800"/>
              <a:gd name="connsiteX1" fmla="*/ 12192000 w 12192000"/>
              <a:gd name="connsiteY1" fmla="*/ 0 h 6908800"/>
              <a:gd name="connsiteX2" fmla="*/ 12192000 w 12192000"/>
              <a:gd name="connsiteY2" fmla="*/ 43795 h 6908800"/>
              <a:gd name="connsiteX3" fmla="*/ 5326995 w 12192000"/>
              <a:gd name="connsiteY3" fmla="*/ 6908800 h 6908800"/>
              <a:gd name="connsiteX4" fmla="*/ 0 w 12192000"/>
              <a:gd name="connsiteY4" fmla="*/ 6908800 h 690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908800">
                <a:moveTo>
                  <a:pt x="0" y="0"/>
                </a:moveTo>
                <a:lnTo>
                  <a:pt x="12192000" y="0"/>
                </a:lnTo>
                <a:lnTo>
                  <a:pt x="12192000" y="43795"/>
                </a:lnTo>
                <a:lnTo>
                  <a:pt x="5326995" y="6908800"/>
                </a:lnTo>
                <a:lnTo>
                  <a:pt x="0" y="6908800"/>
                </a:lnTo>
                <a:close/>
              </a:path>
            </a:pathLst>
          </a:custGeom>
          <a:solidFill>
            <a:srgbClr val="D9E1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77B50B2A-42D9-475E-9A95-6FF89DC96425}"/>
              </a:ext>
            </a:extLst>
          </p:cNvPr>
          <p:cNvSpPr txBox="1">
            <a:spLocks/>
          </p:cNvSpPr>
          <p:nvPr userDrawn="1"/>
        </p:nvSpPr>
        <p:spPr>
          <a:xfrm>
            <a:off x="8077200" y="6580262"/>
            <a:ext cx="4114800" cy="2777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chemeClr val="bg1">
                    <a:lumMod val="50000"/>
                  </a:schemeClr>
                </a:solidFill>
              </a:rPr>
              <a:t>© CCS Fundraising</a:t>
            </a:r>
          </a:p>
        </p:txBody>
      </p:sp>
      <p:sp>
        <p:nvSpPr>
          <p:cNvPr id="11" name="Text Placeholder 2">
            <a:extLst>
              <a:ext uri="{FF2B5EF4-FFF2-40B4-BE49-F238E27FC236}">
                <a16:creationId xmlns:a16="http://schemas.microsoft.com/office/drawing/2014/main" id="{617A842B-AEA8-4B3C-F92F-C80DCE1C5E5F}"/>
              </a:ext>
            </a:extLst>
          </p:cNvPr>
          <p:cNvSpPr>
            <a:spLocks noGrp="1"/>
          </p:cNvSpPr>
          <p:nvPr>
            <p:ph type="body" sz="quarter" idx="11" hasCustomPrompt="1"/>
          </p:nvPr>
        </p:nvSpPr>
        <p:spPr>
          <a:xfrm>
            <a:off x="1025994" y="5507891"/>
            <a:ext cx="3517176" cy="385171"/>
          </a:xfrm>
          <a:prstGeom prst="rect">
            <a:avLst/>
          </a:prstGeom>
        </p:spPr>
        <p:txBody>
          <a:bodyPr>
            <a:normAutofit/>
          </a:bodyPr>
          <a:lstStyle>
            <a:lvl1pPr marL="0" indent="0" algn="l">
              <a:buNone/>
              <a:defRPr sz="2000" b="0" i="0" spc="130" baseline="0">
                <a:solidFill>
                  <a:srgbClr val="D9E1E2"/>
                </a:solidFill>
                <a:latin typeface="Karla Medium" panose="020B0004030503030003" pitchFamily="34" charset="77"/>
              </a:defRPr>
            </a:lvl1pPr>
          </a:lstStyle>
          <a:p>
            <a:pPr lvl="0"/>
            <a:r>
              <a:rPr lang="en-US"/>
              <a:t>SUBTITLE</a:t>
            </a:r>
          </a:p>
        </p:txBody>
      </p:sp>
      <p:sp>
        <p:nvSpPr>
          <p:cNvPr id="14" name="Title Placeholder 1">
            <a:extLst>
              <a:ext uri="{FF2B5EF4-FFF2-40B4-BE49-F238E27FC236}">
                <a16:creationId xmlns:a16="http://schemas.microsoft.com/office/drawing/2014/main" id="{03189F11-A7FC-5370-EF45-E9EB2FDA9F4E}"/>
              </a:ext>
            </a:extLst>
          </p:cNvPr>
          <p:cNvSpPr>
            <a:spLocks noGrp="1"/>
          </p:cNvSpPr>
          <p:nvPr>
            <p:ph type="title" hasCustomPrompt="1"/>
          </p:nvPr>
        </p:nvSpPr>
        <p:spPr>
          <a:xfrm>
            <a:off x="1025994" y="4813806"/>
            <a:ext cx="3517177" cy="554182"/>
          </a:xfrm>
          <a:prstGeom prst="rect">
            <a:avLst/>
          </a:prstGeom>
        </p:spPr>
        <p:txBody>
          <a:bodyPr vert="horz" lIns="91440" tIns="45720" rIns="91440" bIns="45720" rtlCol="0" anchor="ctr">
            <a:noAutofit/>
          </a:bodyPr>
          <a:lstStyle>
            <a:lvl1pPr algn="l">
              <a:defRPr sz="4000">
                <a:solidFill>
                  <a:schemeClr val="bg1"/>
                </a:solidFill>
              </a:defRPr>
            </a:lvl1pPr>
          </a:lstStyle>
          <a:p>
            <a:r>
              <a:rPr lang="en-US"/>
              <a:t>Title</a:t>
            </a:r>
          </a:p>
        </p:txBody>
      </p:sp>
    </p:spTree>
    <p:extLst>
      <p:ext uri="{BB962C8B-B14F-4D97-AF65-F5344CB8AC3E}">
        <p14:creationId xmlns:p14="http://schemas.microsoft.com/office/powerpoint/2010/main" val="4257341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4" name="Text Placeholder 5">
            <a:extLst>
              <a:ext uri="{FF2B5EF4-FFF2-40B4-BE49-F238E27FC236}">
                <a16:creationId xmlns:a16="http://schemas.microsoft.com/office/drawing/2014/main" id="{50619ED4-83A9-4A87-B261-251D662DE27A}"/>
              </a:ext>
            </a:extLst>
          </p:cNvPr>
          <p:cNvSpPr>
            <a:spLocks noGrp="1"/>
          </p:cNvSpPr>
          <p:nvPr>
            <p:ph type="body" sz="quarter" idx="17" hasCustomPrompt="1"/>
          </p:nvPr>
        </p:nvSpPr>
        <p:spPr>
          <a:xfrm>
            <a:off x="457200" y="1273505"/>
            <a:ext cx="10972800" cy="330200"/>
          </a:xfrm>
          <a:prstGeom prst="rect">
            <a:avLst/>
          </a:prstGeom>
        </p:spPr>
        <p:txBody>
          <a:bodyPr>
            <a:noAutofit/>
          </a:bodyPr>
          <a:lstStyle>
            <a:lvl1pPr marL="0" indent="0">
              <a:buNone/>
              <a:defRPr sz="2000" b="0" i="0" spc="200" baseline="0">
                <a:solidFill>
                  <a:schemeClr val="bg1">
                    <a:lumMod val="50000"/>
                  </a:schemeClr>
                </a:solidFill>
                <a:latin typeface="Karla" panose="020B0004030503030003" pitchFamily="34" charset="77"/>
              </a:defRPr>
            </a:lvl1pPr>
            <a:lvl2pPr marL="457200" indent="0">
              <a:buNone/>
              <a:defRPr sz="2000" spc="200" baseline="0">
                <a:solidFill>
                  <a:schemeClr val="bg1">
                    <a:lumMod val="50000"/>
                  </a:schemeClr>
                </a:solidFill>
              </a:defRPr>
            </a:lvl2pPr>
            <a:lvl3pPr marL="914400" indent="0">
              <a:buNone/>
              <a:defRPr sz="2000" spc="200" baseline="0">
                <a:solidFill>
                  <a:schemeClr val="bg1">
                    <a:lumMod val="50000"/>
                  </a:schemeClr>
                </a:solidFill>
              </a:defRPr>
            </a:lvl3pPr>
            <a:lvl4pPr marL="1371600" indent="0">
              <a:buNone/>
              <a:defRPr sz="2000" spc="200" baseline="0">
                <a:solidFill>
                  <a:schemeClr val="bg1">
                    <a:lumMod val="50000"/>
                  </a:schemeClr>
                </a:solidFill>
              </a:defRPr>
            </a:lvl4pPr>
            <a:lvl5pPr marL="1828800" indent="0">
              <a:buNone/>
              <a:defRPr sz="2000" spc="200" baseline="0">
                <a:solidFill>
                  <a:schemeClr val="bg1">
                    <a:lumMod val="50000"/>
                  </a:schemeClr>
                </a:solidFill>
              </a:defRPr>
            </a:lvl5pPr>
          </a:lstStyle>
          <a:p>
            <a:pPr lvl="0"/>
            <a:r>
              <a:rPr lang="en-US"/>
              <a:t>Subtitle</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8" name="Oval 7">
            <a:extLst>
              <a:ext uri="{FF2B5EF4-FFF2-40B4-BE49-F238E27FC236}">
                <a16:creationId xmlns:a16="http://schemas.microsoft.com/office/drawing/2014/main" id="{EE98ABCB-9F65-2072-E3C0-22C44E54D2F9}"/>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D3C532E-6B3B-C5A6-11AF-589BC84B7CC4}"/>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0" name="TextBox 9">
            <a:extLst>
              <a:ext uri="{FF2B5EF4-FFF2-40B4-BE49-F238E27FC236}">
                <a16:creationId xmlns:a16="http://schemas.microsoft.com/office/drawing/2014/main" id="{41C25A80-F6EC-A0E7-7DC3-DC27B260E4B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341941432"/>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E097E0B0-94B4-F65C-6004-5EFF65B664D1}"/>
              </a:ext>
            </a:extLst>
          </p:cNvPr>
          <p:cNvSpPr>
            <a:spLocks noGrp="1"/>
          </p:cNvSpPr>
          <p:nvPr>
            <p:ph type="pic" sz="quarter" idx="10"/>
          </p:nvPr>
        </p:nvSpPr>
        <p:spPr>
          <a:xfrm>
            <a:off x="2992867" y="0"/>
            <a:ext cx="9199133" cy="6858000"/>
          </a:xfrm>
          <a:custGeom>
            <a:avLst/>
            <a:gdLst>
              <a:gd name="connsiteX0" fmla="*/ 6858000 w 9199133"/>
              <a:gd name="connsiteY0" fmla="*/ 0 h 6858000"/>
              <a:gd name="connsiteX1" fmla="*/ 9199133 w 9199133"/>
              <a:gd name="connsiteY1" fmla="*/ 0 h 6858000"/>
              <a:gd name="connsiteX2" fmla="*/ 9199133 w 9199133"/>
              <a:gd name="connsiteY2" fmla="*/ 5431803 h 6858000"/>
              <a:gd name="connsiteX3" fmla="*/ 7772935 w 9199133"/>
              <a:gd name="connsiteY3" fmla="*/ 6858000 h 6858000"/>
              <a:gd name="connsiteX4" fmla="*/ 0 w 919913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9133" h="6858000">
                <a:moveTo>
                  <a:pt x="6858000" y="0"/>
                </a:moveTo>
                <a:lnTo>
                  <a:pt x="9199133" y="0"/>
                </a:lnTo>
                <a:lnTo>
                  <a:pt x="9199133" y="5431803"/>
                </a:lnTo>
                <a:lnTo>
                  <a:pt x="7772935"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457200" y="457199"/>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19" name="Freeform 18">
            <a:extLst>
              <a:ext uri="{FF2B5EF4-FFF2-40B4-BE49-F238E27FC236}">
                <a16:creationId xmlns:a16="http://schemas.microsoft.com/office/drawing/2014/main" id="{2CA9206F-FE38-03ED-7A44-48F60AC092CF}"/>
              </a:ext>
            </a:extLst>
          </p:cNvPr>
          <p:cNvSpPr/>
          <p:nvPr userDrawn="1"/>
        </p:nvSpPr>
        <p:spPr>
          <a:xfrm>
            <a:off x="0" y="3491811"/>
            <a:ext cx="3366189" cy="3366189"/>
          </a:xfrm>
          <a:custGeom>
            <a:avLst/>
            <a:gdLst>
              <a:gd name="connsiteX0" fmla="*/ 0 w 3366189"/>
              <a:gd name="connsiteY0" fmla="*/ 0 h 3366189"/>
              <a:gd name="connsiteX1" fmla="*/ 3366189 w 3366189"/>
              <a:gd name="connsiteY1" fmla="*/ 3366189 h 3366189"/>
              <a:gd name="connsiteX2" fmla="*/ 919477 w 3366189"/>
              <a:gd name="connsiteY2" fmla="*/ 3366189 h 3366189"/>
              <a:gd name="connsiteX3" fmla="*/ 0 w 3366189"/>
              <a:gd name="connsiteY3" fmla="*/ 2446712 h 3366189"/>
            </a:gdLst>
            <a:ahLst/>
            <a:cxnLst>
              <a:cxn ang="0">
                <a:pos x="connsiteX0" y="connsiteY0"/>
              </a:cxn>
              <a:cxn ang="0">
                <a:pos x="connsiteX1" y="connsiteY1"/>
              </a:cxn>
              <a:cxn ang="0">
                <a:pos x="connsiteX2" y="connsiteY2"/>
              </a:cxn>
              <a:cxn ang="0">
                <a:pos x="connsiteX3" y="connsiteY3"/>
              </a:cxn>
            </a:cxnLst>
            <a:rect l="l" t="t" r="r" b="b"/>
            <a:pathLst>
              <a:path w="3366189" h="3366189">
                <a:moveTo>
                  <a:pt x="0" y="0"/>
                </a:moveTo>
                <a:lnTo>
                  <a:pt x="3366189" y="3366189"/>
                </a:lnTo>
                <a:lnTo>
                  <a:pt x="919477" y="3366189"/>
                </a:lnTo>
                <a:lnTo>
                  <a:pt x="0" y="2446712"/>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942D1D2F-6CD4-ACEA-1A48-45DFC789EDF0}"/>
              </a:ext>
            </a:extLst>
          </p:cNvPr>
          <p:cNvSpPr/>
          <p:nvPr userDrawn="1"/>
        </p:nvSpPr>
        <p:spPr>
          <a:xfrm>
            <a:off x="7250701" y="1909169"/>
            <a:ext cx="4941298" cy="4948831"/>
          </a:xfrm>
          <a:custGeom>
            <a:avLst/>
            <a:gdLst>
              <a:gd name="connsiteX0" fmla="*/ 4941298 w 4941298"/>
              <a:gd name="connsiteY0" fmla="*/ 0 h 4941298"/>
              <a:gd name="connsiteX1" fmla="*/ 4941298 w 4941298"/>
              <a:gd name="connsiteY1" fmla="*/ 3515941 h 4941298"/>
              <a:gd name="connsiteX2" fmla="*/ 3515941 w 4941298"/>
              <a:gd name="connsiteY2" fmla="*/ 4941298 h 4941298"/>
              <a:gd name="connsiteX3" fmla="*/ 0 w 4941298"/>
              <a:gd name="connsiteY3" fmla="*/ 4941298 h 4941298"/>
            </a:gdLst>
            <a:ahLst/>
            <a:cxnLst>
              <a:cxn ang="0">
                <a:pos x="connsiteX0" y="connsiteY0"/>
              </a:cxn>
              <a:cxn ang="0">
                <a:pos x="connsiteX1" y="connsiteY1"/>
              </a:cxn>
              <a:cxn ang="0">
                <a:pos x="connsiteX2" y="connsiteY2"/>
              </a:cxn>
              <a:cxn ang="0">
                <a:pos x="connsiteX3" y="connsiteY3"/>
              </a:cxn>
            </a:cxnLst>
            <a:rect l="l" t="t" r="r" b="b"/>
            <a:pathLst>
              <a:path w="4941298" h="4941298">
                <a:moveTo>
                  <a:pt x="4941298" y="0"/>
                </a:moveTo>
                <a:lnTo>
                  <a:pt x="4941298" y="3515941"/>
                </a:lnTo>
                <a:lnTo>
                  <a:pt x="3515941" y="4941298"/>
                </a:lnTo>
                <a:lnTo>
                  <a:pt x="0" y="4941298"/>
                </a:lnTo>
                <a:close/>
              </a:path>
            </a:pathLst>
          </a:custGeom>
          <a:solidFill>
            <a:srgbClr val="254A5D">
              <a:alpha val="7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Logo&#10;&#10;Description automatically generated">
            <a:extLst>
              <a:ext uri="{FF2B5EF4-FFF2-40B4-BE49-F238E27FC236}">
                <a16:creationId xmlns:a16="http://schemas.microsoft.com/office/drawing/2014/main" id="{3BF2706D-E973-C3DB-474A-F0DC0454C5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793699" y="5580530"/>
            <a:ext cx="2164374" cy="773521"/>
          </a:xfrm>
          <a:prstGeom prst="rect">
            <a:avLst/>
          </a:prstGeom>
        </p:spPr>
      </p:pic>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457200" y="1977028"/>
            <a:ext cx="6030913"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8" name="TextBox 7">
            <a:extLst>
              <a:ext uri="{FF2B5EF4-FFF2-40B4-BE49-F238E27FC236}">
                <a16:creationId xmlns:a16="http://schemas.microsoft.com/office/drawing/2014/main" id="{A5F0F39E-1E02-5431-C133-3B8A0875D4FF}"/>
              </a:ext>
            </a:extLst>
          </p:cNvPr>
          <p:cNvSpPr txBox="1"/>
          <p:nvPr userDrawn="1"/>
        </p:nvSpPr>
        <p:spPr>
          <a:xfrm>
            <a:off x="7454685" y="-9144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540773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7CDC05D2-78E3-170A-7710-47247579A3E9}"/>
              </a:ext>
            </a:extLst>
          </p:cNvPr>
          <p:cNvSpPr>
            <a:spLocks noGrp="1"/>
          </p:cNvSpPr>
          <p:nvPr>
            <p:ph type="body" sz="quarter" idx="23"/>
          </p:nvPr>
        </p:nvSpPr>
        <p:spPr>
          <a:xfrm>
            <a:off x="4278086"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8077200" y="1447975"/>
            <a:ext cx="3657600" cy="4952824"/>
          </a:xfrm>
        </p:spPr>
        <p:txBody>
          <a:bodyPr/>
          <a:lstStyle/>
          <a:p>
            <a:pPr lvl="0"/>
            <a:endParaRPr lang="en-US"/>
          </a:p>
        </p:txBody>
      </p:sp>
      <p:sp>
        <p:nvSpPr>
          <p:cNvPr id="10" name="Oval 9">
            <a:extLst>
              <a:ext uri="{FF2B5EF4-FFF2-40B4-BE49-F238E27FC236}">
                <a16:creationId xmlns:a16="http://schemas.microsoft.com/office/drawing/2014/main" id="{1B8F5821-E8B9-413A-B99B-9DCF8B6F15F0}"/>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6302596E-A240-3E15-FCAB-FD78A050A4B1}"/>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5" name="TextBox 14">
            <a:extLst>
              <a:ext uri="{FF2B5EF4-FFF2-40B4-BE49-F238E27FC236}">
                <a16:creationId xmlns:a16="http://schemas.microsoft.com/office/drawing/2014/main" id="{AF78D512-F02F-8D78-9135-E135B86A0C9C}"/>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70361473"/>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457200" y="1447975"/>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277532" y="1447975"/>
            <a:ext cx="7457268" cy="4952824"/>
          </a:xfrm>
        </p:spPr>
        <p:txBody>
          <a:bodyPr/>
          <a:lstStyle/>
          <a:p>
            <a:pPr lvl="0"/>
            <a:endParaRPr lang="en-US"/>
          </a:p>
        </p:txBody>
      </p:sp>
      <p:sp>
        <p:nvSpPr>
          <p:cNvPr id="9" name="Oval 8">
            <a:extLst>
              <a:ext uri="{FF2B5EF4-FFF2-40B4-BE49-F238E27FC236}">
                <a16:creationId xmlns:a16="http://schemas.microsoft.com/office/drawing/2014/main" id="{4648E808-6049-0F27-1056-D6DA8EB03243}"/>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601EBC14-5F50-43B1-E91A-5A529A2C461C}"/>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04013CF4-06B5-B8BE-55E6-8E10D8F05F6B}"/>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06696708"/>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5" name="Text Placeholder 4">
            <a:extLst>
              <a:ext uri="{FF2B5EF4-FFF2-40B4-BE49-F238E27FC236}">
                <a16:creationId xmlns:a16="http://schemas.microsoft.com/office/drawing/2014/main" id="{B2EFA8E1-2F77-7331-95CC-D8FFF91A0A3A}"/>
              </a:ext>
            </a:extLst>
          </p:cNvPr>
          <p:cNvSpPr>
            <a:spLocks noGrp="1"/>
          </p:cNvSpPr>
          <p:nvPr>
            <p:ph type="body" sz="quarter" idx="22"/>
          </p:nvPr>
        </p:nvSpPr>
        <p:spPr>
          <a:xfrm>
            <a:off x="8081307" y="1440507"/>
            <a:ext cx="3653493" cy="4952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7457268" cy="4952824"/>
          </a:xfrm>
        </p:spPr>
        <p:txBody>
          <a:bodyPr/>
          <a:lstStyle/>
          <a:p>
            <a:pPr lvl="0"/>
            <a:endParaRPr lang="en-US"/>
          </a:p>
        </p:txBody>
      </p:sp>
      <p:sp>
        <p:nvSpPr>
          <p:cNvPr id="9" name="Oval 8">
            <a:extLst>
              <a:ext uri="{FF2B5EF4-FFF2-40B4-BE49-F238E27FC236}">
                <a16:creationId xmlns:a16="http://schemas.microsoft.com/office/drawing/2014/main" id="{46CB0182-A1C5-B14B-5672-F8F3449E1647}"/>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31237636-61CF-F4E0-530F-DA250665C5E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FF99DE75-480C-8A5C-842A-7BE2F8612A04}"/>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952930349"/>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11251720" cy="4952824"/>
          </a:xfrm>
        </p:spPr>
        <p:txBody>
          <a:bodyPr/>
          <a:lstStyle/>
          <a:p>
            <a:pPr lvl="0"/>
            <a:endParaRPr lang="en-US"/>
          </a:p>
        </p:txBody>
      </p:sp>
      <p:sp>
        <p:nvSpPr>
          <p:cNvPr id="8" name="Oval 7">
            <a:extLst>
              <a:ext uri="{FF2B5EF4-FFF2-40B4-BE49-F238E27FC236}">
                <a16:creationId xmlns:a16="http://schemas.microsoft.com/office/drawing/2014/main" id="{5C376108-D794-F5A0-0857-D502A0075D97}"/>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B2413D-5E2B-D70D-59B5-3F5CDECE181C}"/>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0" name="TextBox 9">
            <a:extLst>
              <a:ext uri="{FF2B5EF4-FFF2-40B4-BE49-F238E27FC236}">
                <a16:creationId xmlns:a16="http://schemas.microsoft.com/office/drawing/2014/main" id="{563BE6AF-50C6-FEC6-E394-9A94DD9B61A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695369971"/>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6BEFE2D-01D1-402B-B35A-98A4907EC378}"/>
              </a:ext>
            </a:extLst>
          </p:cNvPr>
          <p:cNvSpPr>
            <a:spLocks noGrp="1"/>
          </p:cNvSpPr>
          <p:nvPr>
            <p:ph type="body" sz="quarter" idx="21" hasCustomPrompt="1"/>
          </p:nvPr>
        </p:nvSpPr>
        <p:spPr>
          <a:xfrm>
            <a:off x="7345980" y="6566373"/>
            <a:ext cx="4769820" cy="260350"/>
          </a:xfrm>
          <a:prstGeom prst="rect">
            <a:avLst/>
          </a:prstGeom>
        </p:spPr>
        <p:txBody>
          <a:bodyPr anchor="ctr">
            <a:normAutofit/>
          </a:bodyPr>
          <a:lstStyle>
            <a:lvl1pPr marL="0" indent="0" algn="r">
              <a:buNone/>
              <a:defRPr sz="900" spc="100" baseline="0">
                <a:solidFill>
                  <a:schemeClr val="bg1">
                    <a:lumMod val="50000"/>
                  </a:schemeClr>
                </a:solidFill>
              </a:defRPr>
            </a:lvl1pPr>
          </a:lstStyle>
          <a:p>
            <a:pPr lvl="0"/>
            <a:r>
              <a:rPr lang="en-US"/>
              <a:t>Sources</a:t>
            </a:r>
          </a:p>
        </p:txBody>
      </p:sp>
      <p:sp>
        <p:nvSpPr>
          <p:cNvPr id="11" name="Text Placeholder 3">
            <a:extLst>
              <a:ext uri="{FF2B5EF4-FFF2-40B4-BE49-F238E27FC236}">
                <a16:creationId xmlns:a16="http://schemas.microsoft.com/office/drawing/2014/main" id="{1D170998-718F-3990-FBF1-2156D86F9EBA}"/>
              </a:ext>
            </a:extLst>
          </p:cNvPr>
          <p:cNvSpPr>
            <a:spLocks noGrp="1"/>
          </p:cNvSpPr>
          <p:nvPr>
            <p:ph type="body" sz="quarter" idx="16" hasCustomPrompt="1"/>
          </p:nvPr>
        </p:nvSpPr>
        <p:spPr>
          <a:xfrm>
            <a:off x="457199" y="457200"/>
            <a:ext cx="11251721"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7" name="Content Placeholder 6">
            <a:extLst>
              <a:ext uri="{FF2B5EF4-FFF2-40B4-BE49-F238E27FC236}">
                <a16:creationId xmlns:a16="http://schemas.microsoft.com/office/drawing/2014/main" id="{894339C9-BF80-FF59-8902-7C6DCD92EEFB}"/>
              </a:ext>
            </a:extLst>
          </p:cNvPr>
          <p:cNvSpPr>
            <a:spLocks noGrp="1"/>
          </p:cNvSpPr>
          <p:nvPr>
            <p:ph sz="quarter" idx="24"/>
          </p:nvPr>
        </p:nvSpPr>
        <p:spPr>
          <a:xfrm>
            <a:off x="457199" y="1447976"/>
            <a:ext cx="5537201" cy="4952824"/>
          </a:xfrm>
        </p:spPr>
        <p:txBody>
          <a:bodyPr/>
          <a:lstStyle/>
          <a:p>
            <a:pPr lvl="0"/>
            <a:endParaRPr lang="en-US"/>
          </a:p>
        </p:txBody>
      </p:sp>
      <p:sp>
        <p:nvSpPr>
          <p:cNvPr id="14" name="Content Placeholder 6">
            <a:extLst>
              <a:ext uri="{FF2B5EF4-FFF2-40B4-BE49-F238E27FC236}">
                <a16:creationId xmlns:a16="http://schemas.microsoft.com/office/drawing/2014/main" id="{9EFABEA6-5D56-594A-7412-34450B3DCF23}"/>
              </a:ext>
            </a:extLst>
          </p:cNvPr>
          <p:cNvSpPr>
            <a:spLocks noGrp="1"/>
          </p:cNvSpPr>
          <p:nvPr>
            <p:ph sz="quarter" idx="25"/>
          </p:nvPr>
        </p:nvSpPr>
        <p:spPr>
          <a:xfrm>
            <a:off x="6190341" y="1447976"/>
            <a:ext cx="5537201" cy="4952824"/>
          </a:xfrm>
        </p:spPr>
        <p:txBody>
          <a:bodyPr/>
          <a:lstStyle/>
          <a:p>
            <a:pPr lvl="0"/>
            <a:endParaRPr lang="en-US"/>
          </a:p>
        </p:txBody>
      </p:sp>
      <p:sp>
        <p:nvSpPr>
          <p:cNvPr id="9" name="Oval 8">
            <a:extLst>
              <a:ext uri="{FF2B5EF4-FFF2-40B4-BE49-F238E27FC236}">
                <a16:creationId xmlns:a16="http://schemas.microsoft.com/office/drawing/2014/main" id="{BCE08920-77CA-1849-7B86-4C5C8F15767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0A4A4B6E-C310-79CA-7C8C-BEE8D1006C9E}"/>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5" name="TextBox 14">
            <a:extLst>
              <a:ext uri="{FF2B5EF4-FFF2-40B4-BE49-F238E27FC236}">
                <a16:creationId xmlns:a16="http://schemas.microsoft.com/office/drawing/2014/main" id="{FBFCCE9D-10C1-CDE8-5DE1-D3C6AC87948F}"/>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44410627"/>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9EFABEA6-5D56-594A-7412-34450B3DCF23}"/>
              </a:ext>
            </a:extLst>
          </p:cNvPr>
          <p:cNvSpPr>
            <a:spLocks noGrp="1"/>
          </p:cNvSpPr>
          <p:nvPr>
            <p:ph sz="quarter" idx="25"/>
          </p:nvPr>
        </p:nvSpPr>
        <p:spPr>
          <a:xfrm>
            <a:off x="-9398" y="-1"/>
            <a:ext cx="6042670" cy="6826723"/>
          </a:xfrm>
        </p:spPr>
        <p:txBody>
          <a:bodyPr/>
          <a:lstStyle/>
          <a:p>
            <a:pPr lvl="0"/>
            <a:endParaRPr lang="en-US"/>
          </a:p>
        </p:txBody>
      </p:sp>
      <p:sp>
        <p:nvSpPr>
          <p:cNvPr id="15" name="Text Placeholder 7">
            <a:extLst>
              <a:ext uri="{FF2B5EF4-FFF2-40B4-BE49-F238E27FC236}">
                <a16:creationId xmlns:a16="http://schemas.microsoft.com/office/drawing/2014/main" id="{D4527DC7-12A1-A482-5C43-0E5EAD0C098A}"/>
              </a:ext>
            </a:extLst>
          </p:cNvPr>
          <p:cNvSpPr>
            <a:spLocks noGrp="1"/>
          </p:cNvSpPr>
          <p:nvPr>
            <p:ph type="body" sz="quarter" idx="18"/>
          </p:nvPr>
        </p:nvSpPr>
        <p:spPr>
          <a:xfrm>
            <a:off x="6483928" y="2179000"/>
            <a:ext cx="4903816"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A0CCAADF-4014-BE57-9CFC-D0FECC49A40B}"/>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9795A2C2-743F-BB50-6A46-62E90E79D859}"/>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9" name="TextBox 8">
            <a:extLst>
              <a:ext uri="{FF2B5EF4-FFF2-40B4-BE49-F238E27FC236}">
                <a16:creationId xmlns:a16="http://schemas.microsoft.com/office/drawing/2014/main" id="{F6EDBAD5-4360-A9AF-F197-64DF1875E6F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4283780367"/>
      </p:ext>
    </p:extLst>
  </p:cSld>
  <p:clrMapOvr>
    <a:masterClrMapping/>
  </p:clrMapOvr>
  <p:extLst>
    <p:ext uri="{DCECCB84-F9BA-43D5-87BE-67443E8EF086}">
      <p15:sldGuideLst xmlns:p15="http://schemas.microsoft.com/office/powerpoint/2012/main">
        <p15:guide id="1" pos="312" userDrawn="1">
          <p15:clr>
            <a:srgbClr val="FBAE40"/>
          </p15:clr>
        </p15:guide>
        <p15:guide id="2" orient="horz" pos="28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Tree>
    <p:extLst>
      <p:ext uri="{BB962C8B-B14F-4D97-AF65-F5344CB8AC3E}">
        <p14:creationId xmlns:p14="http://schemas.microsoft.com/office/powerpoint/2010/main" val="974166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cent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4095184" y="4854007"/>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47" name="Picture Placeholder 46">
            <a:extLst>
              <a:ext uri="{FF2B5EF4-FFF2-40B4-BE49-F238E27FC236}">
                <a16:creationId xmlns:a16="http://schemas.microsoft.com/office/drawing/2014/main" id="{E49DA3A1-C99E-DFA1-B075-E75D8A22E6C0}"/>
              </a:ext>
            </a:extLst>
          </p:cNvPr>
          <p:cNvSpPr>
            <a:spLocks noGrp="1"/>
          </p:cNvSpPr>
          <p:nvPr>
            <p:ph type="pic" sz="quarter" idx="17"/>
          </p:nvPr>
        </p:nvSpPr>
        <p:spPr>
          <a:xfrm>
            <a:off x="4254656" y="3414"/>
            <a:ext cx="7937344" cy="6877050"/>
          </a:xfrm>
          <a:custGeom>
            <a:avLst/>
            <a:gdLst>
              <a:gd name="connsiteX0" fmla="*/ 6866321 w 7937344"/>
              <a:gd name="connsiteY0" fmla="*/ 0 h 6877050"/>
              <a:gd name="connsiteX1" fmla="*/ 7937344 w 7937344"/>
              <a:gd name="connsiteY1" fmla="*/ 0 h 6877050"/>
              <a:gd name="connsiteX2" fmla="*/ 7937344 w 7937344"/>
              <a:gd name="connsiteY2" fmla="*/ 6877050 h 6877050"/>
              <a:gd name="connsiteX3" fmla="*/ 0 w 7937344"/>
              <a:gd name="connsiteY3" fmla="*/ 6877050 h 6877050"/>
              <a:gd name="connsiteX4" fmla="*/ 0 w 7937344"/>
              <a:gd name="connsiteY4" fmla="*/ 6866322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344" h="6877050">
                <a:moveTo>
                  <a:pt x="6866321" y="0"/>
                </a:moveTo>
                <a:lnTo>
                  <a:pt x="7937344" y="0"/>
                </a:lnTo>
                <a:lnTo>
                  <a:pt x="7937344" y="6877050"/>
                </a:lnTo>
                <a:lnTo>
                  <a:pt x="0" y="6877050"/>
                </a:lnTo>
                <a:lnTo>
                  <a:pt x="0" y="6866322"/>
                </a:lnTo>
                <a:close/>
              </a:path>
            </a:pathLst>
          </a:custGeom>
        </p:spPr>
        <p:txBody>
          <a:bodyPr wrap="square">
            <a:noAutofit/>
          </a:bodyPr>
          <a:lstStyle/>
          <a:p>
            <a:endParaRPr lang="en-US"/>
          </a:p>
        </p:txBody>
      </p:sp>
      <p:sp>
        <p:nvSpPr>
          <p:cNvPr id="60" name="Freeform 59">
            <a:extLst>
              <a:ext uri="{FF2B5EF4-FFF2-40B4-BE49-F238E27FC236}">
                <a16:creationId xmlns:a16="http://schemas.microsoft.com/office/drawing/2014/main" id="{8F04935C-4642-E608-CB3B-A56DE6545E5D}"/>
              </a:ext>
            </a:extLst>
          </p:cNvPr>
          <p:cNvSpPr/>
          <p:nvPr userDrawn="1"/>
        </p:nvSpPr>
        <p:spPr>
          <a:xfrm rot="18900000">
            <a:off x="-238447" y="4778249"/>
            <a:ext cx="1544673" cy="3089346"/>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05750"/>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ccent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6213423" y="462088"/>
            <a:ext cx="55245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60" name="Freeform 59">
            <a:extLst>
              <a:ext uri="{FF2B5EF4-FFF2-40B4-BE49-F238E27FC236}">
                <a16:creationId xmlns:a16="http://schemas.microsoft.com/office/drawing/2014/main" id="{8F04935C-4642-E608-CB3B-A56DE6545E5D}"/>
              </a:ext>
            </a:extLst>
          </p:cNvPr>
          <p:cNvSpPr/>
          <p:nvPr userDrawn="1"/>
        </p:nvSpPr>
        <p:spPr>
          <a:xfrm rot="13500000">
            <a:off x="11071671" y="5063408"/>
            <a:ext cx="1332504" cy="2665007"/>
          </a:xfrm>
          <a:custGeom>
            <a:avLst/>
            <a:gdLst>
              <a:gd name="connsiteX0" fmla="*/ 1544673 w 1544673"/>
              <a:gd name="connsiteY0" fmla="*/ 0 h 3089346"/>
              <a:gd name="connsiteX1" fmla="*/ 1544673 w 1544673"/>
              <a:gd name="connsiteY1" fmla="*/ 3089346 h 3089346"/>
              <a:gd name="connsiteX2" fmla="*/ 0 w 1544673"/>
              <a:gd name="connsiteY2" fmla="*/ 1544673 h 3089346"/>
            </a:gdLst>
            <a:ahLst/>
            <a:cxnLst>
              <a:cxn ang="0">
                <a:pos x="connsiteX0" y="connsiteY0"/>
              </a:cxn>
              <a:cxn ang="0">
                <a:pos x="connsiteX1" y="connsiteY1"/>
              </a:cxn>
              <a:cxn ang="0">
                <a:pos x="connsiteX2" y="connsiteY2"/>
              </a:cxn>
            </a:cxnLst>
            <a:rect l="l" t="t" r="r" b="b"/>
            <a:pathLst>
              <a:path w="1544673" h="3089346">
                <a:moveTo>
                  <a:pt x="1544673" y="0"/>
                </a:moveTo>
                <a:lnTo>
                  <a:pt x="1544673" y="3089346"/>
                </a:lnTo>
                <a:lnTo>
                  <a:pt x="0" y="1544673"/>
                </a:lnTo>
                <a:close/>
              </a:path>
            </a:pathLst>
          </a:cu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6213423" y="1528186"/>
            <a:ext cx="5524500" cy="3421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02070C9F-4951-27C8-F4C7-F4FC39559372}"/>
              </a:ext>
            </a:extLst>
          </p:cNvPr>
          <p:cNvSpPr>
            <a:spLocks noGrp="1"/>
          </p:cNvSpPr>
          <p:nvPr>
            <p:ph type="pic" sz="quarter" idx="19"/>
          </p:nvPr>
        </p:nvSpPr>
        <p:spPr>
          <a:xfrm flipH="1">
            <a:off x="-388" y="0"/>
            <a:ext cx="7414907" cy="6877051"/>
          </a:xfrm>
          <a:custGeom>
            <a:avLst/>
            <a:gdLst>
              <a:gd name="connsiteX0" fmla="*/ 7414907 w 7414907"/>
              <a:gd name="connsiteY0" fmla="*/ 0 h 6877051"/>
              <a:gd name="connsiteX1" fmla="*/ 6877049 w 7414907"/>
              <a:gd name="connsiteY1" fmla="*/ 0 h 6877051"/>
              <a:gd name="connsiteX2" fmla="*/ 0 w 7414907"/>
              <a:gd name="connsiteY2" fmla="*/ 6877051 h 6877051"/>
              <a:gd name="connsiteX3" fmla="*/ 5413480 w 7414907"/>
              <a:gd name="connsiteY3" fmla="*/ 6877051 h 6877051"/>
              <a:gd name="connsiteX4" fmla="*/ 7414907 w 7414907"/>
              <a:gd name="connsiteY4" fmla="*/ 4875624 h 6877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907" h="6877051">
                <a:moveTo>
                  <a:pt x="7414907" y="0"/>
                </a:moveTo>
                <a:lnTo>
                  <a:pt x="6877049" y="0"/>
                </a:lnTo>
                <a:lnTo>
                  <a:pt x="0" y="6877051"/>
                </a:lnTo>
                <a:lnTo>
                  <a:pt x="5413480" y="6877051"/>
                </a:lnTo>
                <a:lnTo>
                  <a:pt x="7414907" y="4875624"/>
                </a:lnTo>
                <a:close/>
              </a:path>
            </a:pathLst>
          </a:custGeom>
        </p:spPr>
        <p:txBody>
          <a:bodyPr wrap="square">
            <a:noAutofit/>
          </a:bodyPr>
          <a:lstStyle/>
          <a:p>
            <a:endParaRPr lang="en-US"/>
          </a:p>
        </p:txBody>
      </p:sp>
      <p:cxnSp>
        <p:nvCxnSpPr>
          <p:cNvPr id="28" name="Straight Connector 27">
            <a:extLst>
              <a:ext uri="{FF2B5EF4-FFF2-40B4-BE49-F238E27FC236}">
                <a16:creationId xmlns:a16="http://schemas.microsoft.com/office/drawing/2014/main" id="{E60F5B3F-9EB1-B45D-3FB9-54B47F9ECEE1}"/>
              </a:ext>
            </a:extLst>
          </p:cNvPr>
          <p:cNvCxnSpPr>
            <a:cxnSpLocks/>
          </p:cNvCxnSpPr>
          <p:nvPr userDrawn="1"/>
        </p:nvCxnSpPr>
        <p:spPr>
          <a:xfrm>
            <a:off x="1605663" y="454307"/>
            <a:ext cx="3001709" cy="2974693"/>
          </a:xfrm>
          <a:prstGeom prst="line">
            <a:avLst/>
          </a:prstGeom>
          <a:ln w="19050">
            <a:solidFill>
              <a:srgbClr val="D9E1E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DB4C62D-64BD-C838-641B-E26E68DCFC7D}"/>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C2434442-58E9-F173-4F84-407BF76692FD}"/>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B3C13D29-95ED-EA7C-8000-C9AAD4C6435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051530729"/>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ccent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430A2B-AE22-4286-ADFA-B2BCB96A9FF9}"/>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4" name="Slide Number Placeholder 5">
            <a:extLst>
              <a:ext uri="{FF2B5EF4-FFF2-40B4-BE49-F238E27FC236}">
                <a16:creationId xmlns:a16="http://schemas.microsoft.com/office/drawing/2014/main" id="{A16F2AC5-A6F6-4CD9-A615-81DFDBC05EB0}"/>
              </a:ext>
            </a:extLst>
          </p:cNvPr>
          <p:cNvSpPr txBox="1">
            <a:spLocks/>
          </p:cNvSpPr>
          <p:nvPr userDrawn="1"/>
        </p:nvSpPr>
        <p:spPr>
          <a:xfrm>
            <a:off x="261912" y="7745093"/>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7" name="Text Placeholder 3">
            <a:extLst>
              <a:ext uri="{FF2B5EF4-FFF2-40B4-BE49-F238E27FC236}">
                <a16:creationId xmlns:a16="http://schemas.microsoft.com/office/drawing/2014/main" id="{32735503-A080-2D16-760C-FD9B0551A7BE}"/>
              </a:ext>
            </a:extLst>
          </p:cNvPr>
          <p:cNvSpPr>
            <a:spLocks noGrp="1"/>
          </p:cNvSpPr>
          <p:nvPr>
            <p:ph type="body" sz="quarter" idx="16" hasCustomPrompt="1"/>
          </p:nvPr>
        </p:nvSpPr>
        <p:spPr>
          <a:xfrm>
            <a:off x="457200" y="457200"/>
            <a:ext cx="1104900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cxnSp>
        <p:nvCxnSpPr>
          <p:cNvPr id="45" name="Straight Connector 44">
            <a:extLst>
              <a:ext uri="{FF2B5EF4-FFF2-40B4-BE49-F238E27FC236}">
                <a16:creationId xmlns:a16="http://schemas.microsoft.com/office/drawing/2014/main" id="{4279A789-A2D6-BB46-15A6-6670807A9334}"/>
              </a:ext>
            </a:extLst>
          </p:cNvPr>
          <p:cNvCxnSpPr>
            <a:cxnSpLocks/>
          </p:cNvCxnSpPr>
          <p:nvPr userDrawn="1"/>
        </p:nvCxnSpPr>
        <p:spPr>
          <a:xfrm flipH="1">
            <a:off x="6606943" y="5416658"/>
            <a:ext cx="1441342" cy="1441342"/>
          </a:xfrm>
          <a:prstGeom prst="line">
            <a:avLst/>
          </a:prstGeom>
          <a:ln w="25400">
            <a:solidFill>
              <a:srgbClr val="D9E1E2"/>
            </a:solidFill>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A0AF063A-8555-5607-704C-33FBBFBF1FCB}"/>
              </a:ext>
            </a:extLst>
          </p:cNvPr>
          <p:cNvSpPr>
            <a:spLocks noGrp="1"/>
          </p:cNvSpPr>
          <p:nvPr>
            <p:ph type="pic" sz="quarter" idx="17"/>
          </p:nvPr>
        </p:nvSpPr>
        <p:spPr>
          <a:xfrm>
            <a:off x="7344074" y="2010073"/>
            <a:ext cx="4847926" cy="4847927"/>
          </a:xfrm>
          <a:custGeom>
            <a:avLst/>
            <a:gdLst>
              <a:gd name="connsiteX0" fmla="*/ 4847926 w 4847926"/>
              <a:gd name="connsiteY0" fmla="*/ 0 h 4847927"/>
              <a:gd name="connsiteX1" fmla="*/ 4847926 w 4847926"/>
              <a:gd name="connsiteY1" fmla="*/ 4847927 h 4847927"/>
              <a:gd name="connsiteX2" fmla="*/ 0 w 4847926"/>
              <a:gd name="connsiteY2" fmla="*/ 4847927 h 4847927"/>
            </a:gdLst>
            <a:ahLst/>
            <a:cxnLst>
              <a:cxn ang="0">
                <a:pos x="connsiteX0" y="connsiteY0"/>
              </a:cxn>
              <a:cxn ang="0">
                <a:pos x="connsiteX1" y="connsiteY1"/>
              </a:cxn>
              <a:cxn ang="0">
                <a:pos x="connsiteX2" y="connsiteY2"/>
              </a:cxn>
            </a:cxnLst>
            <a:rect l="l" t="t" r="r" b="b"/>
            <a:pathLst>
              <a:path w="4847926" h="4847927">
                <a:moveTo>
                  <a:pt x="4847926" y="0"/>
                </a:moveTo>
                <a:lnTo>
                  <a:pt x="4847926" y="4847927"/>
                </a:lnTo>
                <a:lnTo>
                  <a:pt x="0" y="4847927"/>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DA6EC07C-A4BB-5D7E-2006-776F3FAB7022}"/>
              </a:ext>
            </a:extLst>
          </p:cNvPr>
          <p:cNvSpPr>
            <a:spLocks noGrp="1"/>
          </p:cNvSpPr>
          <p:nvPr>
            <p:ph type="body" sz="quarter" idx="18"/>
          </p:nvPr>
        </p:nvSpPr>
        <p:spPr>
          <a:xfrm>
            <a:off x="457200" y="1538288"/>
            <a:ext cx="5524500" cy="4847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val 10">
            <a:extLst>
              <a:ext uri="{FF2B5EF4-FFF2-40B4-BE49-F238E27FC236}">
                <a16:creationId xmlns:a16="http://schemas.microsoft.com/office/drawing/2014/main" id="{4F57B360-EFD7-E5ED-04DA-9F2ED4C0718B}"/>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7D3D8B94-BAD0-5F61-D01E-4D4499243EEA}"/>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3" name="TextBox 12">
            <a:extLst>
              <a:ext uri="{FF2B5EF4-FFF2-40B4-BE49-F238E27FC236}">
                <a16:creationId xmlns:a16="http://schemas.microsoft.com/office/drawing/2014/main" id="{C6216829-72FC-750C-4380-FC84519637B8}"/>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907943500"/>
      </p:ext>
    </p:extLst>
  </p:cSld>
  <p:clrMapOvr>
    <a:masterClrMapping/>
  </p:clrMapOvr>
  <p:extLst>
    <p:ext uri="{DCECCB84-F9BA-43D5-87BE-67443E8EF086}">
      <p15:sldGuideLst xmlns:p15="http://schemas.microsoft.com/office/powerpoint/2012/main">
        <p15:guide id="1" pos="456">
          <p15:clr>
            <a:srgbClr val="FBAE40"/>
          </p15:clr>
        </p15:guide>
        <p15:guide id="2" pos="3840">
          <p15:clr>
            <a:srgbClr val="FBAE40"/>
          </p15:clr>
        </p15:guide>
        <p15:guide id="3" orient="horz" pos="192">
          <p15:clr>
            <a:srgbClr val="FBAE40"/>
          </p15:clr>
        </p15:guide>
        <p15:guide id="4" pos="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A095C69-2E32-E6A0-A8EA-51E947B89774}"/>
              </a:ext>
            </a:extLst>
          </p:cNvPr>
          <p:cNvSpPr>
            <a:spLocks noGrp="1"/>
          </p:cNvSpPr>
          <p:nvPr>
            <p:ph type="title" hasCustomPrompt="1"/>
          </p:nvPr>
        </p:nvSpPr>
        <p:spPr>
          <a:xfrm>
            <a:off x="457200" y="41910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10" name="Text Placeholder 2">
            <a:extLst>
              <a:ext uri="{FF2B5EF4-FFF2-40B4-BE49-F238E27FC236}">
                <a16:creationId xmlns:a16="http://schemas.microsoft.com/office/drawing/2014/main" id="{8BC33152-69E6-0F7F-A2DF-5E9093E8B9E6}"/>
              </a:ext>
            </a:extLst>
          </p:cNvPr>
          <p:cNvSpPr>
            <a:spLocks noGrp="1"/>
          </p:cNvSpPr>
          <p:nvPr>
            <p:ph type="body" sz="quarter" idx="11" hasCustomPrompt="1"/>
          </p:nvPr>
        </p:nvSpPr>
        <p:spPr>
          <a:xfrm>
            <a:off x="457201" y="5710829"/>
            <a:ext cx="5562600" cy="689971"/>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sp>
        <p:nvSpPr>
          <p:cNvPr id="4" name="Picture Placeholder 3">
            <a:extLst>
              <a:ext uri="{FF2B5EF4-FFF2-40B4-BE49-F238E27FC236}">
                <a16:creationId xmlns:a16="http://schemas.microsoft.com/office/drawing/2014/main" id="{4E86ED1D-FA5E-79D1-60AB-1E34D8518753}"/>
              </a:ext>
            </a:extLst>
          </p:cNvPr>
          <p:cNvSpPr>
            <a:spLocks noGrp="1"/>
          </p:cNvSpPr>
          <p:nvPr>
            <p:ph type="pic" sz="quarter" idx="12"/>
          </p:nvPr>
        </p:nvSpPr>
        <p:spPr>
          <a:xfrm>
            <a:off x="6189786" y="0"/>
            <a:ext cx="6019800" cy="6858000"/>
          </a:xfrm>
          <a:prstGeom prst="rect">
            <a:avLst/>
          </a:prstGeom>
        </p:spPr>
        <p:txBody>
          <a:bodyPr/>
          <a:lstStyle/>
          <a:p>
            <a:endParaRPr lang="en-US"/>
          </a:p>
        </p:txBody>
      </p:sp>
    </p:spTree>
    <p:extLst>
      <p:ext uri="{BB962C8B-B14F-4D97-AF65-F5344CB8AC3E}">
        <p14:creationId xmlns:p14="http://schemas.microsoft.com/office/powerpoint/2010/main" val="636782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cent 4">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4109013"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282633" y="462088"/>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282633" y="1528186"/>
            <a:ext cx="745529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val 8">
            <a:extLst>
              <a:ext uri="{FF2B5EF4-FFF2-40B4-BE49-F238E27FC236}">
                <a16:creationId xmlns:a16="http://schemas.microsoft.com/office/drawing/2014/main" id="{7ED8FD01-970C-67B3-1382-FA5B51555FA2}"/>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CECA8FA1-50AE-5E0B-ABC1-21AA32565C2B}"/>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7" name="TextBox 16">
            <a:extLst>
              <a:ext uri="{FF2B5EF4-FFF2-40B4-BE49-F238E27FC236}">
                <a16:creationId xmlns:a16="http://schemas.microsoft.com/office/drawing/2014/main" id="{A9D4E06F-64D9-7929-1010-3373AE29666B}"/>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1806034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cent 5">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8082987" y="0"/>
            <a:ext cx="4109013"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63356" y="1528185"/>
            <a:ext cx="745529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486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ccent 6">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56CB7484-52E1-4F62-B558-C766347FE210}"/>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2" name="Text Placeholder 3">
            <a:extLst>
              <a:ext uri="{FF2B5EF4-FFF2-40B4-BE49-F238E27FC236}">
                <a16:creationId xmlns:a16="http://schemas.microsoft.com/office/drawing/2014/main" id="{097E7B88-A1EB-1063-C317-7BFFD92FE23F}"/>
              </a:ext>
            </a:extLst>
          </p:cNvPr>
          <p:cNvSpPr>
            <a:spLocks noGrp="1"/>
          </p:cNvSpPr>
          <p:nvPr>
            <p:ph type="body" sz="quarter" idx="16"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3" name="Text Placeholder 7">
            <a:extLst>
              <a:ext uri="{FF2B5EF4-FFF2-40B4-BE49-F238E27FC236}">
                <a16:creationId xmlns:a16="http://schemas.microsoft.com/office/drawing/2014/main" id="{DBBD779E-917D-939C-2894-E9C8A1BE9B6A}"/>
              </a:ext>
            </a:extLst>
          </p:cNvPr>
          <p:cNvSpPr>
            <a:spLocks noGrp="1"/>
          </p:cNvSpPr>
          <p:nvPr>
            <p:ph type="body" sz="quarter" idx="18"/>
          </p:nvPr>
        </p:nvSpPr>
        <p:spPr>
          <a:xfrm>
            <a:off x="463356" y="1528185"/>
            <a:ext cx="6389350" cy="48677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92A057EC-DE7D-2C4C-C929-B8934D5DB69C}"/>
              </a:ext>
            </a:extLst>
          </p:cNvPr>
          <p:cNvSpPr>
            <a:spLocks noGrp="1"/>
          </p:cNvSpPr>
          <p:nvPr>
            <p:ph type="pic" sz="quarter" idx="19"/>
          </p:nvPr>
        </p:nvSpPr>
        <p:spPr>
          <a:xfrm>
            <a:off x="7206867" y="1528185"/>
            <a:ext cx="4521777" cy="4521777"/>
          </a:xfrm>
        </p:spPr>
        <p:txBody>
          <a:bodyPr/>
          <a:lstStyle/>
          <a:p>
            <a:endParaRPr lang="en-US"/>
          </a:p>
        </p:txBody>
      </p:sp>
      <p:sp>
        <p:nvSpPr>
          <p:cNvPr id="9" name="Oval 8">
            <a:extLst>
              <a:ext uri="{FF2B5EF4-FFF2-40B4-BE49-F238E27FC236}">
                <a16:creationId xmlns:a16="http://schemas.microsoft.com/office/drawing/2014/main" id="{CC2BAD28-3CD2-E856-DCAF-355BAA509EA0}"/>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D1880AAA-60A7-4ED9-B959-C4A8F01D3505}"/>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4" name="TextBox 13">
            <a:extLst>
              <a:ext uri="{FF2B5EF4-FFF2-40B4-BE49-F238E27FC236}">
                <a16:creationId xmlns:a16="http://schemas.microsoft.com/office/drawing/2014/main" id="{F00ED038-ABBE-FE09-4BBC-31D3B902C7B2}"/>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2208953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cent 7">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0"/>
            <a:ext cx="4430486"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ext Placeholder 2">
            <a:extLst>
              <a:ext uri="{FF2B5EF4-FFF2-40B4-BE49-F238E27FC236}">
                <a16:creationId xmlns:a16="http://schemas.microsoft.com/office/drawing/2014/main" id="{99657C67-5B9E-4999-ACAA-626AD9DCB347}"/>
              </a:ext>
            </a:extLst>
          </p:cNvPr>
          <p:cNvSpPr>
            <a:spLocks noGrp="1"/>
          </p:cNvSpPr>
          <p:nvPr>
            <p:ph type="body" sz="quarter" idx="19" hasCustomPrompt="1"/>
          </p:nvPr>
        </p:nvSpPr>
        <p:spPr>
          <a:xfrm>
            <a:off x="5179844" y="809321"/>
            <a:ext cx="2853700" cy="701675"/>
          </a:xfrm>
          <a:prstGeom prst="rect">
            <a:avLst/>
          </a:prstGeom>
        </p:spPr>
        <p:txBody>
          <a:bodyPr anchor="ctr">
            <a:normAutofit/>
          </a:bodyPr>
          <a:lstStyle>
            <a:lvl1pPr marL="0" indent="0" algn="ctr">
              <a:buNone/>
              <a:defRPr sz="3200" b="0" i="0" spc="200" baseline="0">
                <a:latin typeface="Karla Medium" panose="020B0004030503030003" pitchFamily="34" charset="77"/>
              </a:defRPr>
            </a:lvl1pPr>
          </a:lstStyle>
          <a:p>
            <a:pPr lvl="0"/>
            <a:r>
              <a:rPr lang="en-US"/>
              <a:t>Title</a:t>
            </a:r>
          </a:p>
        </p:txBody>
      </p:sp>
      <p:sp>
        <p:nvSpPr>
          <p:cNvPr id="21" name="Text Placeholder 5">
            <a:extLst>
              <a:ext uri="{FF2B5EF4-FFF2-40B4-BE49-F238E27FC236}">
                <a16:creationId xmlns:a16="http://schemas.microsoft.com/office/drawing/2014/main" id="{12A8BA23-48F0-4836-9F45-F9EC92244F2F}"/>
              </a:ext>
            </a:extLst>
          </p:cNvPr>
          <p:cNvSpPr>
            <a:spLocks noGrp="1"/>
          </p:cNvSpPr>
          <p:nvPr>
            <p:ph type="body" sz="quarter" idx="20"/>
          </p:nvPr>
        </p:nvSpPr>
        <p:spPr>
          <a:xfrm>
            <a:off x="5179844" y="1518353"/>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22" name="Text Placeholder 2">
            <a:extLst>
              <a:ext uri="{FF2B5EF4-FFF2-40B4-BE49-F238E27FC236}">
                <a16:creationId xmlns:a16="http://schemas.microsoft.com/office/drawing/2014/main" id="{4EBE7CA5-4FD3-4F33-8AE4-A97B240EA7F4}"/>
              </a:ext>
            </a:extLst>
          </p:cNvPr>
          <p:cNvSpPr>
            <a:spLocks noGrp="1"/>
          </p:cNvSpPr>
          <p:nvPr>
            <p:ph type="body" sz="quarter" idx="21" hasCustomPrompt="1"/>
          </p:nvPr>
        </p:nvSpPr>
        <p:spPr>
          <a:xfrm>
            <a:off x="5179844" y="3810799"/>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Title</a:t>
            </a:r>
          </a:p>
        </p:txBody>
      </p:sp>
      <p:sp>
        <p:nvSpPr>
          <p:cNvPr id="23" name="Text Placeholder 5">
            <a:extLst>
              <a:ext uri="{FF2B5EF4-FFF2-40B4-BE49-F238E27FC236}">
                <a16:creationId xmlns:a16="http://schemas.microsoft.com/office/drawing/2014/main" id="{1FFCBAE2-F00A-4D98-A429-1B0A79E62997}"/>
              </a:ext>
            </a:extLst>
          </p:cNvPr>
          <p:cNvSpPr>
            <a:spLocks noGrp="1"/>
          </p:cNvSpPr>
          <p:nvPr>
            <p:ph type="body" sz="quarter" idx="22"/>
          </p:nvPr>
        </p:nvSpPr>
        <p:spPr>
          <a:xfrm>
            <a:off x="5179844" y="4519831"/>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24" name="Text Placeholder 2">
            <a:extLst>
              <a:ext uri="{FF2B5EF4-FFF2-40B4-BE49-F238E27FC236}">
                <a16:creationId xmlns:a16="http://schemas.microsoft.com/office/drawing/2014/main" id="{455D4A69-D990-43E5-AC67-609E0147C3AF}"/>
              </a:ext>
            </a:extLst>
          </p:cNvPr>
          <p:cNvSpPr>
            <a:spLocks noGrp="1"/>
          </p:cNvSpPr>
          <p:nvPr>
            <p:ph type="body" sz="quarter" idx="23" hasCustomPrompt="1"/>
          </p:nvPr>
        </p:nvSpPr>
        <p:spPr>
          <a:xfrm>
            <a:off x="8782902" y="801964"/>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lvl="0"/>
            <a:r>
              <a:rPr lang="en-US"/>
              <a:t>Title</a:t>
            </a:r>
          </a:p>
        </p:txBody>
      </p:sp>
      <p:sp>
        <p:nvSpPr>
          <p:cNvPr id="25" name="Text Placeholder 5">
            <a:extLst>
              <a:ext uri="{FF2B5EF4-FFF2-40B4-BE49-F238E27FC236}">
                <a16:creationId xmlns:a16="http://schemas.microsoft.com/office/drawing/2014/main" id="{4E47576F-014C-449F-884A-278B906D75AF}"/>
              </a:ext>
            </a:extLst>
          </p:cNvPr>
          <p:cNvSpPr>
            <a:spLocks noGrp="1"/>
          </p:cNvSpPr>
          <p:nvPr>
            <p:ph type="body" sz="quarter" idx="24"/>
          </p:nvPr>
        </p:nvSpPr>
        <p:spPr>
          <a:xfrm>
            <a:off x="8782902" y="1510996"/>
            <a:ext cx="2853700" cy="1747668"/>
          </a:xfrm>
          <a:prstGeom prst="rect">
            <a:avLst/>
          </a:prstGeom>
        </p:spPr>
        <p:txBody>
          <a:bodyPr anchor="ctr" anchorCtr="0">
            <a:normAutofit/>
          </a:bodyPr>
          <a:lstStyle>
            <a:lvl1pPr marL="0" indent="0" algn="ctr">
              <a:lnSpc>
                <a:spcPct val="100000"/>
              </a:lnSpc>
              <a:spcBef>
                <a:spcPts val="0"/>
              </a:spcBef>
              <a:buNone/>
              <a:defRPr lang="en-US" sz="1700" b="0" i="0" kern="1200">
                <a:solidFill>
                  <a:schemeClr val="bg1">
                    <a:lumMod val="50000"/>
                  </a:schemeClr>
                </a:solidFill>
                <a:latin typeface="Karla Light" panose="020B0004030503030003" pitchFamily="34" charset="77"/>
                <a:ea typeface="+mn-ea"/>
                <a:cs typeface="+mn-cs"/>
              </a:defRPr>
            </a:lvl1pPr>
            <a:lvl2pPr>
              <a:defRPr sz="2400"/>
            </a:lvl2pPr>
            <a:lvl3pPr>
              <a:defRPr sz="2400"/>
            </a:lvl3pPr>
            <a:lvl4pPr>
              <a:defRPr sz="2400"/>
            </a:lvl4pPr>
            <a:lvl5pPr>
              <a:defRPr sz="2400"/>
            </a:lvl5pPr>
          </a:lstStyle>
          <a:p>
            <a:pPr lvl="0"/>
            <a:endParaRPr lang="en-US"/>
          </a:p>
        </p:txBody>
      </p:sp>
      <p:sp>
        <p:nvSpPr>
          <p:cNvPr id="26" name="Text Placeholder 2">
            <a:extLst>
              <a:ext uri="{FF2B5EF4-FFF2-40B4-BE49-F238E27FC236}">
                <a16:creationId xmlns:a16="http://schemas.microsoft.com/office/drawing/2014/main" id="{A45270F5-1BFD-4C36-A7B5-9879368B8827}"/>
              </a:ext>
            </a:extLst>
          </p:cNvPr>
          <p:cNvSpPr>
            <a:spLocks noGrp="1"/>
          </p:cNvSpPr>
          <p:nvPr>
            <p:ph type="body" sz="quarter" idx="25" hasCustomPrompt="1"/>
          </p:nvPr>
        </p:nvSpPr>
        <p:spPr>
          <a:xfrm>
            <a:off x="8782902" y="3810799"/>
            <a:ext cx="2853700" cy="701675"/>
          </a:xfrm>
          <a:prstGeom prst="rect">
            <a:avLst/>
          </a:prstGeom>
        </p:spPr>
        <p:txBody>
          <a:bodyPr anchor="ctr">
            <a:normAutofit/>
          </a:bodyPr>
          <a:lstStyle>
            <a:lvl1pPr marL="0" indent="0" algn="ctr">
              <a:buNone/>
              <a:defRPr lang="en-US" sz="3200" b="0" i="0" kern="1200" spc="200" baseline="0" dirty="0">
                <a:solidFill>
                  <a:schemeClr val="bg1">
                    <a:lumMod val="50000"/>
                  </a:schemeClr>
                </a:solidFill>
                <a:latin typeface="Karla Medium" panose="020B0004030503030003" pitchFamily="34" charset="77"/>
                <a:ea typeface="+mn-ea"/>
                <a:cs typeface="+mn-cs"/>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Title</a:t>
            </a:r>
          </a:p>
        </p:txBody>
      </p:sp>
      <p:sp>
        <p:nvSpPr>
          <p:cNvPr id="27" name="Text Placeholder 5">
            <a:extLst>
              <a:ext uri="{FF2B5EF4-FFF2-40B4-BE49-F238E27FC236}">
                <a16:creationId xmlns:a16="http://schemas.microsoft.com/office/drawing/2014/main" id="{9703D4AD-352F-43ED-A1FF-4A81D05955AD}"/>
              </a:ext>
            </a:extLst>
          </p:cNvPr>
          <p:cNvSpPr>
            <a:spLocks noGrp="1"/>
          </p:cNvSpPr>
          <p:nvPr>
            <p:ph type="body" sz="quarter" idx="26"/>
          </p:nvPr>
        </p:nvSpPr>
        <p:spPr>
          <a:xfrm>
            <a:off x="8782902" y="4519831"/>
            <a:ext cx="2853700" cy="1747668"/>
          </a:xfrm>
          <a:prstGeom prst="rect">
            <a:avLst/>
          </a:prstGeom>
        </p:spPr>
        <p:txBody>
          <a:bodyPr anchor="ctr" anchorCtr="0">
            <a:normAutofit/>
          </a:bodyPr>
          <a:lstStyle>
            <a:lvl1pPr marL="0" indent="0" algn="ctr">
              <a:lnSpc>
                <a:spcPct val="100000"/>
              </a:lnSpc>
              <a:spcBef>
                <a:spcPts val="0"/>
              </a:spcBef>
              <a:buNone/>
              <a:defRPr sz="1700"/>
            </a:lvl1pPr>
            <a:lvl2pPr>
              <a:defRPr sz="2400"/>
            </a:lvl2pPr>
            <a:lvl3pPr>
              <a:defRPr sz="2400"/>
            </a:lvl3pPr>
            <a:lvl4pPr>
              <a:defRPr sz="2400"/>
            </a:lvl4pPr>
            <a:lvl5pPr>
              <a:defRPr sz="2400"/>
            </a:lvl5pPr>
          </a:lstStyle>
          <a:p>
            <a:pPr lvl="0"/>
            <a:endParaRPr lang="en-US"/>
          </a:p>
        </p:txBody>
      </p:sp>
      <p:sp>
        <p:nvSpPr>
          <p:cNvPr id="16" name="Slide Number Placeholder 5">
            <a:extLst>
              <a:ext uri="{FF2B5EF4-FFF2-40B4-BE49-F238E27FC236}">
                <a16:creationId xmlns:a16="http://schemas.microsoft.com/office/drawing/2014/main" id="{1DAA2197-72C9-4C49-9C2C-E9684724CC6C}"/>
              </a:ext>
            </a:extLst>
          </p:cNvPr>
          <p:cNvSpPr txBox="1">
            <a:spLocks/>
          </p:cNvSpPr>
          <p:nvPr userDrawn="1"/>
        </p:nvSpPr>
        <p:spPr>
          <a:xfrm>
            <a:off x="0" y="6597650"/>
            <a:ext cx="2188723" cy="26035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8967D1-9EDE-4F1C-98CA-97B525332909}" type="slidenum">
              <a:rPr lang="en-US" smtClean="0"/>
              <a:pPr/>
              <a:t>‹#›</a:t>
            </a:fld>
            <a:endParaRPr lang="en-US"/>
          </a:p>
        </p:txBody>
      </p:sp>
      <p:sp>
        <p:nvSpPr>
          <p:cNvPr id="15" name="Oval 14">
            <a:extLst>
              <a:ext uri="{FF2B5EF4-FFF2-40B4-BE49-F238E27FC236}">
                <a16:creationId xmlns:a16="http://schemas.microsoft.com/office/drawing/2014/main" id="{806F19B3-AE72-D79B-B04F-951D00DF251E}"/>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4">
            <a:extLst>
              <a:ext uri="{FF2B5EF4-FFF2-40B4-BE49-F238E27FC236}">
                <a16:creationId xmlns:a16="http://schemas.microsoft.com/office/drawing/2014/main" id="{335995D5-A9F3-7B1B-71BB-ECAA14D46902}"/>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29" name="TextBox 28">
            <a:extLst>
              <a:ext uri="{FF2B5EF4-FFF2-40B4-BE49-F238E27FC236}">
                <a16:creationId xmlns:a16="http://schemas.microsoft.com/office/drawing/2014/main" id="{F7040BF9-DADA-489D-A8E4-CE0A43EBA35F}"/>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623270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cent 8">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1"/>
            <a:ext cx="12192000" cy="3340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963985A-D5AB-480F-B4F5-095969EFCB16}"/>
              </a:ext>
            </a:extLst>
          </p:cNvPr>
          <p:cNvSpPr>
            <a:spLocks noGrp="1"/>
          </p:cNvSpPr>
          <p:nvPr>
            <p:ph type="body" sz="quarter" idx="20"/>
          </p:nvPr>
        </p:nvSpPr>
        <p:spPr>
          <a:xfrm>
            <a:off x="907724"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4FC30FF9-D5DC-47B9-ABC6-9311297C7140}"/>
              </a:ext>
            </a:extLst>
          </p:cNvPr>
          <p:cNvSpPr>
            <a:spLocks noGrp="1"/>
          </p:cNvSpPr>
          <p:nvPr>
            <p:ph type="body" sz="quarter" idx="21"/>
          </p:nvPr>
        </p:nvSpPr>
        <p:spPr>
          <a:xfrm>
            <a:off x="4669149"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6BC2D3C3-A0AD-42D6-8B6B-246AED5D8DC0}"/>
              </a:ext>
            </a:extLst>
          </p:cNvPr>
          <p:cNvSpPr>
            <a:spLocks noGrp="1"/>
          </p:cNvSpPr>
          <p:nvPr>
            <p:ph type="body" sz="quarter" idx="22"/>
          </p:nvPr>
        </p:nvSpPr>
        <p:spPr>
          <a:xfrm>
            <a:off x="8430574" y="4099955"/>
            <a:ext cx="2853700" cy="1747668"/>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Tree>
    <p:extLst>
      <p:ext uri="{BB962C8B-B14F-4D97-AF65-F5344CB8AC3E}">
        <p14:creationId xmlns:p14="http://schemas.microsoft.com/office/powerpoint/2010/main" val="450425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cent 9">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0" y="1"/>
            <a:ext cx="12192000" cy="3340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963985A-D5AB-480F-B4F5-095969EFCB16}"/>
              </a:ext>
            </a:extLst>
          </p:cNvPr>
          <p:cNvSpPr>
            <a:spLocks noGrp="1"/>
          </p:cNvSpPr>
          <p:nvPr>
            <p:ph type="body" sz="quarter" idx="20"/>
          </p:nvPr>
        </p:nvSpPr>
        <p:spPr>
          <a:xfrm>
            <a:off x="468190"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cxnSp>
        <p:nvCxnSpPr>
          <p:cNvPr id="26" name="Straight Connector 25">
            <a:extLst>
              <a:ext uri="{FF2B5EF4-FFF2-40B4-BE49-F238E27FC236}">
                <a16:creationId xmlns:a16="http://schemas.microsoft.com/office/drawing/2014/main" id="{7E8C718A-8731-2F79-82EB-3A9906D6D407}"/>
              </a:ext>
            </a:extLst>
          </p:cNvPr>
          <p:cNvCxnSpPr>
            <a:cxnSpLocks/>
          </p:cNvCxnSpPr>
          <p:nvPr userDrawn="1"/>
        </p:nvCxnSpPr>
        <p:spPr>
          <a:xfrm>
            <a:off x="-46285" y="5890161"/>
            <a:ext cx="894339" cy="989679"/>
          </a:xfrm>
          <a:prstGeom prst="line">
            <a:avLst/>
          </a:prstGeom>
          <a:ln w="19050">
            <a:solidFill>
              <a:srgbClr val="254A5D">
                <a:alpha val="50012"/>
              </a:srgbClr>
            </a:solidFill>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4B9BB616-1663-CCB0-E5A6-4AC8DF1BEBAE}"/>
              </a:ext>
            </a:extLst>
          </p:cNvPr>
          <p:cNvSpPr>
            <a:spLocks noGrp="1"/>
          </p:cNvSpPr>
          <p:nvPr>
            <p:ph type="body" sz="quarter" idx="23"/>
          </p:nvPr>
        </p:nvSpPr>
        <p:spPr>
          <a:xfrm>
            <a:off x="3427832"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31" name="Text Placeholder 5">
            <a:extLst>
              <a:ext uri="{FF2B5EF4-FFF2-40B4-BE49-F238E27FC236}">
                <a16:creationId xmlns:a16="http://schemas.microsoft.com/office/drawing/2014/main" id="{56B7F1E0-C334-6F0A-9E66-AB810C579B77}"/>
              </a:ext>
            </a:extLst>
          </p:cNvPr>
          <p:cNvSpPr>
            <a:spLocks noGrp="1"/>
          </p:cNvSpPr>
          <p:nvPr>
            <p:ph type="body" sz="quarter" idx="24"/>
          </p:nvPr>
        </p:nvSpPr>
        <p:spPr>
          <a:xfrm>
            <a:off x="9347117"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
        <p:nvSpPr>
          <p:cNvPr id="32" name="Text Placeholder 5">
            <a:extLst>
              <a:ext uri="{FF2B5EF4-FFF2-40B4-BE49-F238E27FC236}">
                <a16:creationId xmlns:a16="http://schemas.microsoft.com/office/drawing/2014/main" id="{83FF68D4-A7B3-14C0-E12C-AC6A01BE753F}"/>
              </a:ext>
            </a:extLst>
          </p:cNvPr>
          <p:cNvSpPr>
            <a:spLocks noGrp="1"/>
          </p:cNvSpPr>
          <p:nvPr>
            <p:ph type="body" sz="quarter" idx="25"/>
          </p:nvPr>
        </p:nvSpPr>
        <p:spPr>
          <a:xfrm>
            <a:off x="6387474" y="3842926"/>
            <a:ext cx="2376693" cy="2570189"/>
          </a:xfrm>
          <a:prstGeom prst="rect">
            <a:avLst/>
          </a:prstGeom>
        </p:spPr>
        <p:txBody>
          <a:bodyPr>
            <a:normAutofit/>
          </a:bodyPr>
          <a:lstStyle>
            <a:lvl1pPr marL="0" indent="0" algn="ctr">
              <a:buNone/>
              <a:defRPr sz="1700"/>
            </a:lvl1pPr>
            <a:lvl2pPr>
              <a:defRPr sz="2400"/>
            </a:lvl2pPr>
            <a:lvl3pPr>
              <a:defRPr sz="2400"/>
            </a:lvl3pPr>
            <a:lvl4pPr>
              <a:defRPr sz="2400"/>
            </a:lvl4pPr>
            <a:lvl5pPr>
              <a:defRPr sz="2400"/>
            </a:lvl5pPr>
          </a:lstStyle>
          <a:p>
            <a:pPr lvl="0"/>
            <a:endParaRPr lang="en-US"/>
          </a:p>
        </p:txBody>
      </p:sp>
    </p:spTree>
    <p:extLst>
      <p:ext uri="{BB962C8B-B14F-4D97-AF65-F5344CB8AC3E}">
        <p14:creationId xmlns:p14="http://schemas.microsoft.com/office/powerpoint/2010/main" val="355289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cent 10">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1C4D4DE-48B9-490C-8F34-AD246E64E35A}"/>
              </a:ext>
            </a:extLst>
          </p:cNvPr>
          <p:cNvSpPr>
            <a:spLocks noGrp="1"/>
          </p:cNvSpPr>
          <p:nvPr>
            <p:ph type="pic" idx="1"/>
          </p:nvPr>
        </p:nvSpPr>
        <p:spPr>
          <a:xfrm>
            <a:off x="-4254" y="3222171"/>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FED88DE4-1C06-453F-80BE-EED43EF5D277}"/>
              </a:ext>
            </a:extLst>
          </p:cNvPr>
          <p:cNvSpPr>
            <a:spLocks noGrp="1"/>
          </p:cNvSpPr>
          <p:nvPr>
            <p:ph type="pic" idx="14"/>
          </p:nvPr>
        </p:nvSpPr>
        <p:spPr>
          <a:xfrm>
            <a:off x="4074260" y="3222168"/>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5586207C-AFC5-4CE4-826C-0DF5F2DA5D82}"/>
              </a:ext>
            </a:extLst>
          </p:cNvPr>
          <p:cNvSpPr>
            <a:spLocks noGrp="1"/>
          </p:cNvSpPr>
          <p:nvPr>
            <p:ph type="pic" idx="15"/>
          </p:nvPr>
        </p:nvSpPr>
        <p:spPr>
          <a:xfrm>
            <a:off x="8152774" y="3222169"/>
            <a:ext cx="4039226" cy="36358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Text Placeholder 5">
            <a:extLst>
              <a:ext uri="{FF2B5EF4-FFF2-40B4-BE49-F238E27FC236}">
                <a16:creationId xmlns:a16="http://schemas.microsoft.com/office/drawing/2014/main" id="{36C083DE-E27B-4385-BEA3-DB4B27D56610}"/>
              </a:ext>
            </a:extLst>
          </p:cNvPr>
          <p:cNvSpPr>
            <a:spLocks noGrp="1"/>
          </p:cNvSpPr>
          <p:nvPr>
            <p:ph type="body" sz="quarter" idx="20"/>
          </p:nvPr>
        </p:nvSpPr>
        <p:spPr>
          <a:xfrm>
            <a:off x="670790"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4" name="Text Placeholder 5">
            <a:extLst>
              <a:ext uri="{FF2B5EF4-FFF2-40B4-BE49-F238E27FC236}">
                <a16:creationId xmlns:a16="http://schemas.microsoft.com/office/drawing/2014/main" id="{9AD14FB9-1C04-4337-92D3-B1451D567059}"/>
              </a:ext>
            </a:extLst>
          </p:cNvPr>
          <p:cNvSpPr>
            <a:spLocks noGrp="1"/>
          </p:cNvSpPr>
          <p:nvPr>
            <p:ph type="body" sz="quarter" idx="21"/>
          </p:nvPr>
        </p:nvSpPr>
        <p:spPr>
          <a:xfrm>
            <a:off x="4788592"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25" name="Text Placeholder 5">
            <a:extLst>
              <a:ext uri="{FF2B5EF4-FFF2-40B4-BE49-F238E27FC236}">
                <a16:creationId xmlns:a16="http://schemas.microsoft.com/office/drawing/2014/main" id="{968743D2-63A0-46B5-8F8A-700E9EB43AFA}"/>
              </a:ext>
            </a:extLst>
          </p:cNvPr>
          <p:cNvSpPr>
            <a:spLocks noGrp="1"/>
          </p:cNvSpPr>
          <p:nvPr>
            <p:ph type="body" sz="quarter" idx="22"/>
          </p:nvPr>
        </p:nvSpPr>
        <p:spPr>
          <a:xfrm>
            <a:off x="8663257" y="1553030"/>
            <a:ext cx="2853700" cy="1422400"/>
          </a:xfrm>
          <a:prstGeom prst="rect">
            <a:avLst/>
          </a:prstGeom>
        </p:spPr>
        <p:txBody>
          <a:bodyPr>
            <a:normAutofit/>
          </a:bodyPr>
          <a:lstStyle>
            <a:lvl1pPr marL="0" indent="0" algn="ctr">
              <a:buNone/>
              <a:defRPr sz="2000"/>
            </a:lvl1pPr>
            <a:lvl2pPr>
              <a:defRPr sz="2400"/>
            </a:lvl2pPr>
            <a:lvl3pPr>
              <a:defRPr sz="2400"/>
            </a:lvl3pPr>
            <a:lvl4pPr>
              <a:defRPr sz="2400"/>
            </a:lvl4pPr>
            <a:lvl5pPr>
              <a:defRPr sz="2400"/>
            </a:lvl5pPr>
          </a:lstStyle>
          <a:p>
            <a:pPr lvl="0"/>
            <a:endParaRPr lang="en-US"/>
          </a:p>
        </p:txBody>
      </p:sp>
      <p:sp>
        <p:nvSpPr>
          <p:cNvPr id="18" name="Text Placeholder 3">
            <a:extLst>
              <a:ext uri="{FF2B5EF4-FFF2-40B4-BE49-F238E27FC236}">
                <a16:creationId xmlns:a16="http://schemas.microsoft.com/office/drawing/2014/main" id="{CFF67DDE-E88F-4BF2-95D8-80C13018C66E}"/>
              </a:ext>
            </a:extLst>
          </p:cNvPr>
          <p:cNvSpPr>
            <a:spLocks noGrp="1"/>
          </p:cNvSpPr>
          <p:nvPr>
            <p:ph type="body" sz="quarter" idx="23" hasCustomPrompt="1"/>
          </p:nvPr>
        </p:nvSpPr>
        <p:spPr>
          <a:xfrm>
            <a:off x="463356" y="462087"/>
            <a:ext cx="7455290" cy="514828"/>
          </a:xfrm>
          <a:prstGeom prst="rect">
            <a:avLst/>
          </a:prstGeom>
        </p:spPr>
        <p:txBody>
          <a:bodyPr>
            <a:noAutofit/>
          </a:bodyPr>
          <a:lstStyle>
            <a:lvl1pPr marL="0" indent="0">
              <a:buNone/>
              <a:defRPr sz="4000" b="0" i="0" cap="all" spc="200" baseline="0">
                <a:solidFill>
                  <a:srgbClr val="254A5D"/>
                </a:solidFill>
                <a:latin typeface="Karla Medium" panose="020B0004030503030003" pitchFamily="34" charset="77"/>
              </a:defRPr>
            </a:lvl1pPr>
            <a:lvl2pPr marL="457200" indent="0">
              <a:buNone/>
              <a:defRPr sz="4000" cap="all" spc="200" baseline="0">
                <a:solidFill>
                  <a:srgbClr val="254A5D"/>
                </a:solidFill>
              </a:defRPr>
            </a:lvl2pPr>
            <a:lvl3pPr marL="914400" indent="0">
              <a:buNone/>
              <a:defRPr sz="4000" cap="all" spc="200" baseline="0">
                <a:solidFill>
                  <a:srgbClr val="254A5D"/>
                </a:solidFill>
              </a:defRPr>
            </a:lvl3pPr>
            <a:lvl4pPr marL="1371600" indent="0">
              <a:buNone/>
              <a:defRPr sz="4000" cap="all" spc="200" baseline="0">
                <a:solidFill>
                  <a:srgbClr val="254A5D"/>
                </a:solidFill>
              </a:defRPr>
            </a:lvl4pPr>
            <a:lvl5pPr marL="1828800" indent="0">
              <a:buNone/>
              <a:defRPr sz="4000" cap="all" spc="200" baseline="0">
                <a:solidFill>
                  <a:srgbClr val="254A5D"/>
                </a:solidFill>
              </a:defRPr>
            </a:lvl5pPr>
          </a:lstStyle>
          <a:p>
            <a:pPr lvl="0"/>
            <a:r>
              <a:rPr lang="en-US"/>
              <a:t>Title</a:t>
            </a:r>
          </a:p>
        </p:txBody>
      </p:sp>
      <p:sp>
        <p:nvSpPr>
          <p:cNvPr id="12" name="Oval 11">
            <a:extLst>
              <a:ext uri="{FF2B5EF4-FFF2-40B4-BE49-F238E27FC236}">
                <a16:creationId xmlns:a16="http://schemas.microsoft.com/office/drawing/2014/main" id="{E4C9F005-29F3-1B93-2770-7B61C5EE8B12}"/>
              </a:ext>
            </a:extLst>
          </p:cNvPr>
          <p:cNvSpPr/>
          <p:nvPr userDrawn="1"/>
        </p:nvSpPr>
        <p:spPr>
          <a:xfrm>
            <a:off x="11774097" y="196187"/>
            <a:ext cx="228600" cy="228600"/>
          </a:xfrm>
          <a:prstGeom prst="ellipse">
            <a:avLst/>
          </a:prstGeom>
          <a:solidFill>
            <a:srgbClr val="DBE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a:extLst>
              <a:ext uri="{FF2B5EF4-FFF2-40B4-BE49-F238E27FC236}">
                <a16:creationId xmlns:a16="http://schemas.microsoft.com/office/drawing/2014/main" id="{41D2DC9E-1536-4D8E-5C8F-01E428046536}"/>
              </a:ext>
            </a:extLst>
          </p:cNvPr>
          <p:cNvSpPr txBox="1">
            <a:spLocks/>
          </p:cNvSpPr>
          <p:nvPr userDrawn="1"/>
        </p:nvSpPr>
        <p:spPr>
          <a:xfrm>
            <a:off x="10705617" y="165288"/>
            <a:ext cx="1068479" cy="252587"/>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b="0" i="0">
                <a:solidFill>
                  <a:schemeClr val="bg1">
                    <a:lumMod val="50000"/>
                  </a:schemeClr>
                </a:solidFill>
                <a:latin typeface="Karla Light" panose="020B0004030503030003" pitchFamily="34" charset="77"/>
              </a:rPr>
              <a:t> CCS Fundraising</a:t>
            </a:r>
          </a:p>
        </p:txBody>
      </p:sp>
      <p:sp>
        <p:nvSpPr>
          <p:cNvPr id="19" name="TextBox 18">
            <a:extLst>
              <a:ext uri="{FF2B5EF4-FFF2-40B4-BE49-F238E27FC236}">
                <a16:creationId xmlns:a16="http://schemas.microsoft.com/office/drawing/2014/main" id="{E9A91843-7AB7-4B64-9A99-DFA59FBCA306}"/>
              </a:ext>
            </a:extLst>
          </p:cNvPr>
          <p:cNvSpPr txBox="1"/>
          <p:nvPr userDrawn="1"/>
        </p:nvSpPr>
        <p:spPr>
          <a:xfrm>
            <a:off x="11711368" y="187043"/>
            <a:ext cx="354057" cy="230832"/>
          </a:xfrm>
          <a:prstGeom prst="rect">
            <a:avLst/>
          </a:prstGeom>
          <a:noFill/>
        </p:spPr>
        <p:txBody>
          <a:bodyPr wrap="square">
            <a:spAutoFit/>
          </a:bodyPr>
          <a:lstStyle/>
          <a:p>
            <a:pPr algn="ctr"/>
            <a:fld id="{8E381EA4-30F6-5746-B7DA-FA19DED5241A}" type="slidenum">
              <a:rPr lang="en-US" sz="900" b="0" i="0" smtClean="0">
                <a:solidFill>
                  <a:srgbClr val="757575"/>
                </a:solidFill>
                <a:latin typeface="Karla Medium" panose="020B0004030503030003" pitchFamily="34" charset="77"/>
              </a:rPr>
              <a:pPr algn="ctr"/>
              <a:t>‹#›</a:t>
            </a:fld>
            <a:endParaRPr lang="en-US" sz="900">
              <a:solidFill>
                <a:srgbClr val="757575"/>
              </a:solidFill>
            </a:endParaRPr>
          </a:p>
        </p:txBody>
      </p:sp>
    </p:spTree>
    <p:extLst>
      <p:ext uri="{BB962C8B-B14F-4D97-AF65-F5344CB8AC3E}">
        <p14:creationId xmlns:p14="http://schemas.microsoft.com/office/powerpoint/2010/main" val="3442396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33748" y="3055535"/>
            <a:ext cx="5524503" cy="762001"/>
          </a:xfrm>
          <a:prstGeom prst="rect">
            <a:avLst/>
          </a:prstGeom>
        </p:spPr>
        <p:txBody>
          <a:bodyPr vert="horz" lIns="91440" tIns="45720" rIns="91440" bIns="45720" rtlCol="0" anchor="ctr">
            <a:noAutofit/>
          </a:bodyPr>
          <a:lstStyle>
            <a:lvl1pPr algn="ctr">
              <a:defRPr sz="4400">
                <a:solidFill>
                  <a:schemeClr val="bg1"/>
                </a:solidFill>
              </a:defRPr>
            </a:lvl1pPr>
          </a:lstStyle>
          <a:p>
            <a:r>
              <a:rPr lang="en-US"/>
              <a:t>DISCUSSION</a:t>
            </a:r>
          </a:p>
        </p:txBody>
      </p:sp>
      <p:pic>
        <p:nvPicPr>
          <p:cNvPr id="11" name="Picture 10" descr="Logo&#10;&#10;Description automatically generated">
            <a:extLst>
              <a:ext uri="{FF2B5EF4-FFF2-40B4-BE49-F238E27FC236}">
                <a16:creationId xmlns:a16="http://schemas.microsoft.com/office/drawing/2014/main" id="{0F46A992-96DE-FE18-D5B9-20B6CDE8A6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70426" y="5486400"/>
            <a:ext cx="1707174" cy="610123"/>
          </a:xfrm>
          <a:prstGeom prst="rect">
            <a:avLst/>
          </a:prstGeom>
        </p:spPr>
      </p:pic>
    </p:spTree>
    <p:extLst>
      <p:ext uri="{BB962C8B-B14F-4D97-AF65-F5344CB8AC3E}">
        <p14:creationId xmlns:p14="http://schemas.microsoft.com/office/powerpoint/2010/main" val="73677705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B68991-4512-4274-911D-0B3C595DDC99}"/>
              </a:ext>
            </a:extLst>
          </p:cNvPr>
          <p:cNvSpPr/>
          <p:nvPr userDrawn="1"/>
        </p:nvSpPr>
        <p:spPr>
          <a:xfrm>
            <a:off x="0" y="0"/>
            <a:ext cx="12192000" cy="6858000"/>
          </a:xfrm>
          <a:prstGeom prst="rect">
            <a:avLst/>
          </a:prstGeom>
          <a:solidFill>
            <a:srgbClr val="254A5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pic>
        <p:nvPicPr>
          <p:cNvPr id="9" name="Picture 8" descr="Logo&#10;&#10;Description automatically generated">
            <a:extLst>
              <a:ext uri="{FF2B5EF4-FFF2-40B4-BE49-F238E27FC236}">
                <a16:creationId xmlns:a16="http://schemas.microsoft.com/office/drawing/2014/main" id="{49F738B8-CE49-40D9-B79B-7E80858D1D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837667" y="2979287"/>
            <a:ext cx="2516665" cy="899426"/>
          </a:xfrm>
          <a:prstGeom prst="rect">
            <a:avLst/>
          </a:prstGeom>
        </p:spPr>
      </p:pic>
    </p:spTree>
    <p:extLst>
      <p:ext uri="{BB962C8B-B14F-4D97-AF65-F5344CB8AC3E}">
        <p14:creationId xmlns:p14="http://schemas.microsoft.com/office/powerpoint/2010/main" val="427029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3966C2E-BC8B-095B-F46D-0DBF9BEDB1A1}"/>
              </a:ext>
            </a:extLst>
          </p:cNvPr>
          <p:cNvSpPr>
            <a:spLocks noGrp="1"/>
          </p:cNvSpPr>
          <p:nvPr>
            <p:ph type="pic" sz="quarter" idx="10"/>
          </p:nvPr>
        </p:nvSpPr>
        <p:spPr>
          <a:xfrm>
            <a:off x="0" y="16817"/>
            <a:ext cx="12192000" cy="6841183"/>
          </a:xfrm>
          <a:custGeom>
            <a:avLst/>
            <a:gdLst>
              <a:gd name="connsiteX0" fmla="*/ 4572072 w 12192000"/>
              <a:gd name="connsiteY0" fmla="*/ 0 h 6880225"/>
              <a:gd name="connsiteX1" fmla="*/ 12192000 w 12192000"/>
              <a:gd name="connsiteY1" fmla="*/ 0 h 6880225"/>
              <a:gd name="connsiteX2" fmla="*/ 12192000 w 12192000"/>
              <a:gd name="connsiteY2" fmla="*/ 4388980 h 6880225"/>
              <a:gd name="connsiteX3" fmla="*/ 9700755 w 12192000"/>
              <a:gd name="connsiteY3" fmla="*/ 6880225 h 6880225"/>
              <a:gd name="connsiteX4" fmla="*/ 0 w 12192000"/>
              <a:gd name="connsiteY4" fmla="*/ 6880225 h 6880225"/>
              <a:gd name="connsiteX5" fmla="*/ 0 w 12192000"/>
              <a:gd name="connsiteY5" fmla="*/ 4572072 h 688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80225">
                <a:moveTo>
                  <a:pt x="4572072" y="0"/>
                </a:moveTo>
                <a:lnTo>
                  <a:pt x="12192000" y="0"/>
                </a:lnTo>
                <a:lnTo>
                  <a:pt x="12192000" y="4388980"/>
                </a:lnTo>
                <a:lnTo>
                  <a:pt x="9700755" y="6880225"/>
                </a:lnTo>
                <a:lnTo>
                  <a:pt x="0" y="6880225"/>
                </a:lnTo>
                <a:lnTo>
                  <a:pt x="0" y="4572072"/>
                </a:lnTo>
                <a:close/>
              </a:path>
            </a:pathLst>
          </a:custGeom>
        </p:spPr>
        <p:txBody>
          <a:bodyPr wrap="square">
            <a:noAutofit/>
          </a:bodyPr>
          <a:lstStyle/>
          <a:p>
            <a:endParaRPr lang="en-US"/>
          </a:p>
        </p:txBody>
      </p:sp>
      <p:sp>
        <p:nvSpPr>
          <p:cNvPr id="8" name="Rectangle 7">
            <a:extLst>
              <a:ext uri="{FF2B5EF4-FFF2-40B4-BE49-F238E27FC236}">
                <a16:creationId xmlns:a16="http://schemas.microsoft.com/office/drawing/2014/main" id="{56F3BA93-EFEB-406B-872E-060B53B8B9E7}"/>
              </a:ext>
            </a:extLst>
          </p:cNvPr>
          <p:cNvSpPr/>
          <p:nvPr userDrawn="1"/>
        </p:nvSpPr>
        <p:spPr>
          <a:xfrm>
            <a:off x="584560" y="4340801"/>
            <a:ext cx="6973204" cy="1552261"/>
          </a:xfrm>
          <a:prstGeom prst="rect">
            <a:avLst/>
          </a:prstGeom>
        </p:spPr>
        <p:txBody>
          <a:bodyPr vert="horz" lIns="91440" tIns="45720" rIns="91440" bIns="45720" rtlCol="0" anchor="ctr">
            <a:normAutofit/>
          </a:bodyPr>
          <a:lstStyle/>
          <a:p>
            <a:pPr marL="0" marR="0" lvl="0" indent="0" algn="l" defTabSz="914400" eaLnBrk="1" fontAlgn="auto" latinLnBrk="0" hangingPunct="1">
              <a:lnSpc>
                <a:spcPct val="90000"/>
              </a:lnSpc>
              <a:spcBef>
                <a:spcPct val="0"/>
              </a:spcBef>
              <a:spcAft>
                <a:spcPts val="600"/>
              </a:spcAft>
              <a:buClrTx/>
              <a:buSzTx/>
              <a:buFontTx/>
              <a:buNone/>
              <a:tabLst/>
              <a:defRPr/>
            </a:pPr>
            <a:endParaRPr kumimoji="0" lang="en-US" sz="3600" b="0" i="0" u="none" strike="noStrike" kern="0" cap="none" spc="50" normalizeH="0" baseline="0" noProof="0">
              <a:ln>
                <a:noFill/>
              </a:ln>
              <a:solidFill>
                <a:prstClr val="white">
                  <a:lumMod val="85000"/>
                  <a:lumOff val="15000"/>
                </a:prstClr>
              </a:solidFill>
              <a:effectLst/>
              <a:uLnTx/>
              <a:uFillTx/>
              <a:sym typeface="Helvetica Light"/>
            </a:endParaRPr>
          </a:p>
        </p:txBody>
      </p:sp>
      <p:sp>
        <p:nvSpPr>
          <p:cNvPr id="6" name="Freeform 5">
            <a:extLst>
              <a:ext uri="{FF2B5EF4-FFF2-40B4-BE49-F238E27FC236}">
                <a16:creationId xmlns:a16="http://schemas.microsoft.com/office/drawing/2014/main" id="{1AB6FAEE-33A8-86C1-CA73-5C66B5A40116}"/>
              </a:ext>
            </a:extLst>
          </p:cNvPr>
          <p:cNvSpPr/>
          <p:nvPr userDrawn="1"/>
        </p:nvSpPr>
        <p:spPr>
          <a:xfrm>
            <a:off x="7691287" y="0"/>
            <a:ext cx="4513837" cy="4450920"/>
          </a:xfrm>
          <a:custGeom>
            <a:avLst/>
            <a:gdLst>
              <a:gd name="connsiteX0" fmla="*/ 0 w 4513837"/>
              <a:gd name="connsiteY0" fmla="*/ 0 h 4450920"/>
              <a:gd name="connsiteX1" fmla="*/ 2540800 w 4513837"/>
              <a:gd name="connsiteY1" fmla="*/ 0 h 4450920"/>
              <a:gd name="connsiteX2" fmla="*/ 4513837 w 4513837"/>
              <a:gd name="connsiteY2" fmla="*/ 1945535 h 4450920"/>
              <a:gd name="connsiteX3" fmla="*/ 4513837 w 4513837"/>
              <a:gd name="connsiteY3" fmla="*/ 4450920 h 4450920"/>
            </a:gdLst>
            <a:ahLst/>
            <a:cxnLst>
              <a:cxn ang="0">
                <a:pos x="connsiteX0" y="connsiteY0"/>
              </a:cxn>
              <a:cxn ang="0">
                <a:pos x="connsiteX1" y="connsiteY1"/>
              </a:cxn>
              <a:cxn ang="0">
                <a:pos x="connsiteX2" y="connsiteY2"/>
              </a:cxn>
              <a:cxn ang="0">
                <a:pos x="connsiteX3" y="connsiteY3"/>
              </a:cxn>
            </a:cxnLst>
            <a:rect l="l" t="t" r="r" b="b"/>
            <a:pathLst>
              <a:path w="4513837" h="4450920">
                <a:moveTo>
                  <a:pt x="0" y="0"/>
                </a:moveTo>
                <a:lnTo>
                  <a:pt x="2540800" y="0"/>
                </a:lnTo>
                <a:lnTo>
                  <a:pt x="4513837" y="1945535"/>
                </a:lnTo>
                <a:lnTo>
                  <a:pt x="4513837" y="4450920"/>
                </a:lnTo>
                <a:close/>
              </a:path>
            </a:pathLst>
          </a:custGeom>
          <a:solidFill>
            <a:srgbClr val="254A5D">
              <a:alpha val="943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66C626B-361E-DBD7-577B-A8CD9A6D4BF5}"/>
              </a:ext>
            </a:extLst>
          </p:cNvPr>
          <p:cNvSpPr/>
          <p:nvPr userDrawn="1"/>
        </p:nvSpPr>
        <p:spPr>
          <a:xfrm rot="16200000">
            <a:off x="5304810" y="-42315"/>
            <a:ext cx="6911419" cy="6889208"/>
          </a:xfrm>
          <a:custGeom>
            <a:avLst/>
            <a:gdLst>
              <a:gd name="connsiteX0" fmla="*/ 0 w 6879579"/>
              <a:gd name="connsiteY0" fmla="*/ 0 h 6857470"/>
              <a:gd name="connsiteX1" fmla="*/ 22108 w 6879579"/>
              <a:gd name="connsiteY1" fmla="*/ 0 h 6857470"/>
              <a:gd name="connsiteX2" fmla="*/ 6879579 w 6879579"/>
              <a:gd name="connsiteY2" fmla="*/ 6857470 h 6857470"/>
              <a:gd name="connsiteX3" fmla="*/ 2463578 w 6879579"/>
              <a:gd name="connsiteY3" fmla="*/ 6857470 h 6857470"/>
              <a:gd name="connsiteX4" fmla="*/ 0 w 6879579"/>
              <a:gd name="connsiteY4" fmla="*/ 4393893 h 685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9579" h="6857470">
                <a:moveTo>
                  <a:pt x="0" y="0"/>
                </a:moveTo>
                <a:lnTo>
                  <a:pt x="22108" y="0"/>
                </a:lnTo>
                <a:lnTo>
                  <a:pt x="6879579" y="6857470"/>
                </a:lnTo>
                <a:lnTo>
                  <a:pt x="2463578" y="6857470"/>
                </a:lnTo>
                <a:lnTo>
                  <a:pt x="0" y="4393893"/>
                </a:lnTo>
                <a:close/>
              </a:path>
            </a:pathLst>
          </a:custGeom>
          <a:solidFill>
            <a:srgbClr val="254A5D">
              <a:alpha val="587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itle 1">
            <a:extLst>
              <a:ext uri="{FF2B5EF4-FFF2-40B4-BE49-F238E27FC236}">
                <a16:creationId xmlns:a16="http://schemas.microsoft.com/office/drawing/2014/main" id="{DDEBC439-0387-679E-9717-D83B912E3AD3}"/>
              </a:ext>
            </a:extLst>
          </p:cNvPr>
          <p:cNvSpPr txBox="1">
            <a:spLocks/>
          </p:cNvSpPr>
          <p:nvPr userDrawn="1"/>
        </p:nvSpPr>
        <p:spPr>
          <a:xfrm>
            <a:off x="6720143" y="5286121"/>
            <a:ext cx="3093775" cy="1177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200" b="1" spc="150">
                <a:solidFill>
                  <a:schemeClr val="bg1"/>
                </a:solidFill>
                <a:latin typeface="Karla Medium" panose="020B0004030503030003" pitchFamily="34" charset="77"/>
                <a:ea typeface="☞STEM MEDIUM" panose="020B0603020203020204" pitchFamily="34" charset="77"/>
                <a:cs typeface="Calibri" panose="020F0502020204030204" pitchFamily="34" charset="0"/>
              </a:rPr>
              <a:t>Thank You </a:t>
            </a:r>
          </a:p>
        </p:txBody>
      </p:sp>
      <p:pic>
        <p:nvPicPr>
          <p:cNvPr id="13" name="Picture 12" descr="Logo&#10;&#10;Description automatically generated">
            <a:extLst>
              <a:ext uri="{FF2B5EF4-FFF2-40B4-BE49-F238E27FC236}">
                <a16:creationId xmlns:a16="http://schemas.microsoft.com/office/drawing/2014/main" id="{08694005-ADAE-5908-84B3-D2F25BF7F28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81136" y="422786"/>
            <a:ext cx="2201913" cy="786937"/>
          </a:xfrm>
          <a:prstGeom prst="rect">
            <a:avLst/>
          </a:prstGeom>
        </p:spPr>
      </p:pic>
    </p:spTree>
    <p:extLst>
      <p:ext uri="{BB962C8B-B14F-4D97-AF65-F5344CB8AC3E}">
        <p14:creationId xmlns:p14="http://schemas.microsoft.com/office/powerpoint/2010/main" val="420418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2613DF8-3B01-5433-BB6D-F11366722BA7}"/>
              </a:ext>
            </a:extLst>
          </p:cNvPr>
          <p:cNvSpPr>
            <a:spLocks noGrp="1"/>
          </p:cNvSpPr>
          <p:nvPr>
            <p:ph type="pic" sz="quarter" idx="12"/>
          </p:nvPr>
        </p:nvSpPr>
        <p:spPr>
          <a:xfrm>
            <a:off x="-30162" y="0"/>
            <a:ext cx="7928911" cy="6858000"/>
          </a:xfrm>
          <a:custGeom>
            <a:avLst/>
            <a:gdLst>
              <a:gd name="connsiteX0" fmla="*/ 0 w 7928911"/>
              <a:gd name="connsiteY0" fmla="*/ 0 h 6858000"/>
              <a:gd name="connsiteX1" fmla="*/ 7928911 w 7928911"/>
              <a:gd name="connsiteY1" fmla="*/ 0 h 6858000"/>
              <a:gd name="connsiteX2" fmla="*/ 1070911 w 7928911"/>
              <a:gd name="connsiteY2" fmla="*/ 6858000 h 6858000"/>
              <a:gd name="connsiteX3" fmla="*/ 0 w 79289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28911" h="6858000">
                <a:moveTo>
                  <a:pt x="0" y="0"/>
                </a:moveTo>
                <a:lnTo>
                  <a:pt x="7928911" y="0"/>
                </a:lnTo>
                <a:lnTo>
                  <a:pt x="1070911"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6161087" y="3505200"/>
            <a:ext cx="5562600" cy="1143001"/>
          </a:xfrm>
          <a:prstGeom prst="rect">
            <a:avLst/>
          </a:prstGeom>
        </p:spPr>
        <p:txBody>
          <a:bodyPr vert="horz" lIns="91440" tIns="45720" rIns="91440" bIns="45720" rtlCol="0" anchor="ctr">
            <a:noAutofit/>
          </a:bodyPr>
          <a:lstStyle>
            <a:lvl1pPr>
              <a:defRPr sz="4400"/>
            </a:lvl1pPr>
          </a:lstStyle>
          <a:p>
            <a:r>
              <a:rPr lang="en-US"/>
              <a:t>Multi-Line</a:t>
            </a:r>
            <a:br>
              <a:rPr lang="en-US"/>
            </a:br>
            <a:r>
              <a:rPr lang="en-US"/>
              <a:t>Title of Presentation</a:t>
            </a:r>
          </a:p>
        </p:txBody>
      </p:sp>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6161088" y="5029200"/>
            <a:ext cx="5562600" cy="994772"/>
          </a:xfrm>
          <a:prstGeom prst="rect">
            <a:avLst/>
          </a:prstGeom>
        </p:spPr>
        <p:txBody>
          <a:bodyPr>
            <a:normAutofit/>
          </a:bodyPr>
          <a:lstStyle>
            <a:lvl1pPr marL="0" indent="0">
              <a:buNone/>
              <a:defRPr sz="2000" spc="130" baseline="0"/>
            </a:lvl1pPr>
          </a:lstStyle>
          <a:p>
            <a:pPr lvl="0"/>
            <a:r>
              <a:rPr lang="en-US"/>
              <a:t>NAME | ORGANIZATION</a:t>
            </a:r>
          </a:p>
          <a:p>
            <a:pPr lvl="0"/>
            <a:r>
              <a:rPr lang="en-US"/>
              <a:t>MONTH | YEAR</a:t>
            </a:r>
          </a:p>
        </p:txBody>
      </p:sp>
      <p:pic>
        <p:nvPicPr>
          <p:cNvPr id="27" name="Picture 26" descr="Logo&#10;&#10;Description automatically generated">
            <a:extLst>
              <a:ext uri="{FF2B5EF4-FFF2-40B4-BE49-F238E27FC236}">
                <a16:creationId xmlns:a16="http://schemas.microsoft.com/office/drawing/2014/main" id="{0DE5D73C-58B6-3B1B-4D5A-12D3359429E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79517" y="536878"/>
            <a:ext cx="1642637" cy="587059"/>
          </a:xfrm>
          <a:prstGeom prst="rect">
            <a:avLst/>
          </a:prstGeom>
        </p:spPr>
      </p:pic>
    </p:spTree>
    <p:extLst>
      <p:ext uri="{BB962C8B-B14F-4D97-AF65-F5344CB8AC3E}">
        <p14:creationId xmlns:p14="http://schemas.microsoft.com/office/powerpoint/2010/main" val="2058211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1B7227-74BD-8746-D2A2-67C3F7A22FB4}"/>
              </a:ext>
            </a:extLst>
          </p:cNvPr>
          <p:cNvSpPr>
            <a:spLocks noGrp="1"/>
          </p:cNvSpPr>
          <p:nvPr>
            <p:ph type="pic" sz="quarter" idx="12"/>
          </p:nvPr>
        </p:nvSpPr>
        <p:spPr>
          <a:xfrm>
            <a:off x="0" y="0"/>
            <a:ext cx="12230100" cy="6858000"/>
          </a:xfrm>
          <a:prstGeom prst="rect">
            <a:avLst/>
          </a:prstGeom>
        </p:spPr>
        <p:txBody>
          <a:bodyPr/>
          <a:lstStyle/>
          <a:p>
            <a:endParaRPr lang="en-US"/>
          </a:p>
        </p:txBody>
      </p:sp>
      <p:sp>
        <p:nvSpPr>
          <p:cNvPr id="13" name="Rectangle 12">
            <a:extLst>
              <a:ext uri="{FF2B5EF4-FFF2-40B4-BE49-F238E27FC236}">
                <a16:creationId xmlns:a16="http://schemas.microsoft.com/office/drawing/2014/main" id="{89201A0C-AE99-4B72-8B2D-FB97B4465790}"/>
              </a:ext>
            </a:extLst>
          </p:cNvPr>
          <p:cNvSpPr/>
          <p:nvPr userDrawn="1"/>
        </p:nvSpPr>
        <p:spPr>
          <a:xfrm>
            <a:off x="0" y="5029200"/>
            <a:ext cx="12230100" cy="1409180"/>
          </a:xfrm>
          <a:prstGeom prst="rect">
            <a:avLst/>
          </a:prstGeom>
          <a:solidFill>
            <a:srgbClr val="254A5D">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5C9F5E69-C687-4FDB-9CDD-510F54F29702}"/>
              </a:ext>
            </a:extLst>
          </p:cNvPr>
          <p:cNvCxnSpPr/>
          <p:nvPr userDrawn="1"/>
        </p:nvCxnSpPr>
        <p:spPr>
          <a:xfrm>
            <a:off x="8915400" y="5181600"/>
            <a:ext cx="0" cy="1145964"/>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pic>
        <p:nvPicPr>
          <p:cNvPr id="9" name="Picture 8" descr="Logo&#10;&#10;Description automatically generated">
            <a:extLst>
              <a:ext uri="{FF2B5EF4-FFF2-40B4-BE49-F238E27FC236}">
                <a16:creationId xmlns:a16="http://schemas.microsoft.com/office/drawing/2014/main" id="{F1900D65-BDE7-414F-85B4-B8BC3BC4837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25000" y="5318246"/>
            <a:ext cx="2164374" cy="773521"/>
          </a:xfrm>
          <a:prstGeom prst="rect">
            <a:avLst/>
          </a:prstGeom>
        </p:spPr>
      </p:pic>
      <p:sp>
        <p:nvSpPr>
          <p:cNvPr id="11" name="Title Placeholder 1">
            <a:extLst>
              <a:ext uri="{FF2B5EF4-FFF2-40B4-BE49-F238E27FC236}">
                <a16:creationId xmlns:a16="http://schemas.microsoft.com/office/drawing/2014/main" id="{31E31E94-5903-FD7C-5648-54697F4194B7}"/>
              </a:ext>
            </a:extLst>
          </p:cNvPr>
          <p:cNvSpPr>
            <a:spLocks noGrp="1"/>
          </p:cNvSpPr>
          <p:nvPr>
            <p:ph type="title" hasCustomPrompt="1"/>
          </p:nvPr>
        </p:nvSpPr>
        <p:spPr>
          <a:xfrm>
            <a:off x="471095" y="5257800"/>
            <a:ext cx="5562600" cy="490820"/>
          </a:xfrm>
          <a:prstGeom prst="rect">
            <a:avLst/>
          </a:prstGeom>
        </p:spPr>
        <p:txBody>
          <a:bodyPr vert="horz" lIns="91440" tIns="45720" rIns="91440" bIns="45720" rtlCol="0" anchor="ctr">
            <a:noAutofit/>
          </a:bodyPr>
          <a:lstStyle>
            <a:lvl1pPr>
              <a:defRPr sz="4400">
                <a:solidFill>
                  <a:schemeClr val="bg1"/>
                </a:solidFill>
              </a:defRPr>
            </a:lvl1pPr>
          </a:lstStyle>
          <a:p>
            <a:r>
              <a:rPr lang="en-US"/>
              <a:t>Title</a:t>
            </a:r>
          </a:p>
        </p:txBody>
      </p:sp>
      <p:sp>
        <p:nvSpPr>
          <p:cNvPr id="12" name="Text Placeholder 2">
            <a:extLst>
              <a:ext uri="{FF2B5EF4-FFF2-40B4-BE49-F238E27FC236}">
                <a16:creationId xmlns:a16="http://schemas.microsoft.com/office/drawing/2014/main" id="{72E1D641-1C23-A60A-768E-CACDD4451B6D}"/>
              </a:ext>
            </a:extLst>
          </p:cNvPr>
          <p:cNvSpPr>
            <a:spLocks noGrp="1"/>
          </p:cNvSpPr>
          <p:nvPr>
            <p:ph type="body" sz="quarter" idx="11" hasCustomPrompt="1"/>
          </p:nvPr>
        </p:nvSpPr>
        <p:spPr>
          <a:xfrm>
            <a:off x="479721" y="5867153"/>
            <a:ext cx="5562600" cy="414867"/>
          </a:xfrm>
          <a:prstGeom prst="rect">
            <a:avLst/>
          </a:prstGeom>
        </p:spPr>
        <p:txBody>
          <a:bodyPr>
            <a:normAutofit/>
          </a:bodyPr>
          <a:lstStyle>
            <a:lvl1pPr marL="0" indent="0">
              <a:buNone/>
              <a:defRPr sz="2000" spc="130" baseline="0">
                <a:solidFill>
                  <a:schemeClr val="bg1"/>
                </a:solidFill>
              </a:defRPr>
            </a:lvl1pPr>
          </a:lstStyle>
          <a:p>
            <a:pPr lvl="0"/>
            <a:r>
              <a:rPr lang="en-US"/>
              <a:t>NAME | ORGANIZATION | MONTH YEAR</a:t>
            </a:r>
          </a:p>
        </p:txBody>
      </p:sp>
    </p:spTree>
    <p:extLst>
      <p:ext uri="{BB962C8B-B14F-4D97-AF65-F5344CB8AC3E}">
        <p14:creationId xmlns:p14="http://schemas.microsoft.com/office/powerpoint/2010/main" val="391234291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5">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860A44-4AD5-F3F2-BC2F-D8D331C43929}"/>
              </a:ext>
            </a:extLst>
          </p:cNvPr>
          <p:cNvSpPr/>
          <p:nvPr userDrawn="1"/>
        </p:nvSpPr>
        <p:spPr>
          <a:xfrm>
            <a:off x="0" y="0"/>
            <a:ext cx="12230100" cy="6858000"/>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E097E0B0-94B4-F65C-6004-5EFF65B664D1}"/>
              </a:ext>
            </a:extLst>
          </p:cNvPr>
          <p:cNvSpPr>
            <a:spLocks noGrp="1"/>
          </p:cNvSpPr>
          <p:nvPr>
            <p:ph type="pic" sz="quarter" idx="10"/>
          </p:nvPr>
        </p:nvSpPr>
        <p:spPr>
          <a:xfrm flipH="1">
            <a:off x="-2" y="0"/>
            <a:ext cx="9199131" cy="6858000"/>
          </a:xfrm>
          <a:custGeom>
            <a:avLst/>
            <a:gdLst>
              <a:gd name="connsiteX0" fmla="*/ 6858000 w 9199133"/>
              <a:gd name="connsiteY0" fmla="*/ 0 h 6858000"/>
              <a:gd name="connsiteX1" fmla="*/ 9199133 w 9199133"/>
              <a:gd name="connsiteY1" fmla="*/ 0 h 6858000"/>
              <a:gd name="connsiteX2" fmla="*/ 9199133 w 9199133"/>
              <a:gd name="connsiteY2" fmla="*/ 5431803 h 6858000"/>
              <a:gd name="connsiteX3" fmla="*/ 7772935 w 9199133"/>
              <a:gd name="connsiteY3" fmla="*/ 6858000 h 6858000"/>
              <a:gd name="connsiteX4" fmla="*/ 0 w 919913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9133" h="6858000">
                <a:moveTo>
                  <a:pt x="6858000" y="0"/>
                </a:moveTo>
                <a:lnTo>
                  <a:pt x="9199133" y="0"/>
                </a:lnTo>
                <a:lnTo>
                  <a:pt x="9199133" y="5431803"/>
                </a:lnTo>
                <a:lnTo>
                  <a:pt x="7772935" y="6858000"/>
                </a:lnTo>
                <a:lnTo>
                  <a:pt x="0" y="6858000"/>
                </a:lnTo>
                <a:close/>
              </a:path>
            </a:pathLst>
          </a:custGeom>
        </p:spPr>
        <p:txBody>
          <a:bodyPr wrap="square">
            <a:noAutofit/>
          </a:bodyPr>
          <a:lstStyle/>
          <a:p>
            <a:endParaRPr lang="en-US"/>
          </a:p>
        </p:txBody>
      </p:sp>
      <p:sp>
        <p:nvSpPr>
          <p:cNvPr id="26" name="Title Placeholder 1">
            <a:extLst>
              <a:ext uri="{FF2B5EF4-FFF2-40B4-BE49-F238E27FC236}">
                <a16:creationId xmlns:a16="http://schemas.microsoft.com/office/drawing/2014/main" id="{ADD87412-82D6-A515-DF8B-025EDE80E7BF}"/>
              </a:ext>
            </a:extLst>
          </p:cNvPr>
          <p:cNvSpPr>
            <a:spLocks noGrp="1"/>
          </p:cNvSpPr>
          <p:nvPr>
            <p:ph type="title" hasCustomPrompt="1"/>
          </p:nvPr>
        </p:nvSpPr>
        <p:spPr>
          <a:xfrm>
            <a:off x="7010400" y="470334"/>
            <a:ext cx="4678974" cy="1143001"/>
          </a:xfrm>
          <a:prstGeom prst="rect">
            <a:avLst/>
          </a:prstGeom>
        </p:spPr>
        <p:txBody>
          <a:bodyPr vert="horz" lIns="91440" tIns="45720" rIns="91440" bIns="45720" rtlCol="0" anchor="ctr">
            <a:noAutofit/>
          </a:bodyPr>
          <a:lstStyle>
            <a:lvl1pPr>
              <a:defRPr sz="4400">
                <a:solidFill>
                  <a:schemeClr val="bg1"/>
                </a:solidFill>
              </a:defRPr>
            </a:lvl1pPr>
          </a:lstStyle>
          <a:p>
            <a:r>
              <a:rPr lang="en-US"/>
              <a:t>Title of Presentation</a:t>
            </a:r>
          </a:p>
        </p:txBody>
      </p:sp>
      <p:pic>
        <p:nvPicPr>
          <p:cNvPr id="16" name="Picture 15" descr="Logo&#10;&#10;Description automatically generated">
            <a:extLst>
              <a:ext uri="{FF2B5EF4-FFF2-40B4-BE49-F238E27FC236}">
                <a16:creationId xmlns:a16="http://schemas.microsoft.com/office/drawing/2014/main" id="{3BF2706D-E973-C3DB-474A-F0DC0454C5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25000" y="5607218"/>
            <a:ext cx="2164374" cy="773521"/>
          </a:xfrm>
          <a:prstGeom prst="rect">
            <a:avLst/>
          </a:prstGeom>
        </p:spPr>
      </p:pic>
      <p:sp>
        <p:nvSpPr>
          <p:cNvPr id="3" name="Text Placeholder 2">
            <a:extLst>
              <a:ext uri="{FF2B5EF4-FFF2-40B4-BE49-F238E27FC236}">
                <a16:creationId xmlns:a16="http://schemas.microsoft.com/office/drawing/2014/main" id="{26846683-F462-1307-561B-B8F69DDDB4ED}"/>
              </a:ext>
            </a:extLst>
          </p:cNvPr>
          <p:cNvSpPr>
            <a:spLocks noGrp="1"/>
          </p:cNvSpPr>
          <p:nvPr>
            <p:ph type="body" sz="quarter" idx="11" hasCustomPrompt="1"/>
          </p:nvPr>
        </p:nvSpPr>
        <p:spPr>
          <a:xfrm>
            <a:off x="7010400" y="1990163"/>
            <a:ext cx="4743126" cy="994772"/>
          </a:xfrm>
          <a:prstGeom prst="rect">
            <a:avLst/>
          </a:prstGeom>
        </p:spPr>
        <p:txBody>
          <a:bodyPr>
            <a:normAutofit/>
          </a:bodyPr>
          <a:lstStyle>
            <a:lvl1pPr marL="0" indent="0">
              <a:buNone/>
              <a:defRPr sz="2000" spc="130" baseline="0">
                <a:solidFill>
                  <a:srgbClr val="D9E1E2"/>
                </a:solidFill>
              </a:defRPr>
            </a:lvl1pPr>
          </a:lstStyle>
          <a:p>
            <a:pPr lvl="0"/>
            <a:r>
              <a:rPr lang="en-US"/>
              <a:t>NAME | ORGANIZATION</a:t>
            </a:r>
          </a:p>
          <a:p>
            <a:pPr lvl="0"/>
            <a:r>
              <a:rPr lang="en-US"/>
              <a:t>MONTH | YEAR</a:t>
            </a:r>
          </a:p>
        </p:txBody>
      </p:sp>
    </p:spTree>
    <p:extLst>
      <p:ext uri="{BB962C8B-B14F-4D97-AF65-F5344CB8AC3E}">
        <p14:creationId xmlns:p14="http://schemas.microsoft.com/office/powerpoint/2010/main" val="317100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rgbClr val="254A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chemeClr val="bg1"/>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D9E1E2"/>
                </a:solidFill>
              </a:defRPr>
            </a:lvl1pPr>
          </a:lstStyle>
          <a:p>
            <a:pPr lvl="0"/>
            <a:r>
              <a:rPr lang="en-US"/>
              <a:t>NAME | ORGANIZATION | MONTH YEAR</a:t>
            </a:r>
          </a:p>
        </p:txBody>
      </p:sp>
      <p:pic>
        <p:nvPicPr>
          <p:cNvPr id="11" name="Picture 10" descr="Logo&#10;&#10;Description automatically generated">
            <a:extLst>
              <a:ext uri="{FF2B5EF4-FFF2-40B4-BE49-F238E27FC236}">
                <a16:creationId xmlns:a16="http://schemas.microsoft.com/office/drawing/2014/main" id="{0F46A992-96DE-FE18-D5B9-20B6CDE8A6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70426" y="5486400"/>
            <a:ext cx="1707174" cy="610123"/>
          </a:xfrm>
          <a:prstGeom prst="rect">
            <a:avLst/>
          </a:prstGeom>
        </p:spPr>
      </p:pic>
    </p:spTree>
    <p:extLst>
      <p:ext uri="{BB962C8B-B14F-4D97-AF65-F5344CB8AC3E}">
        <p14:creationId xmlns:p14="http://schemas.microsoft.com/office/powerpoint/2010/main" val="24255220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CF1A7A1-ED40-7525-8839-529BDAEC1485}"/>
              </a:ext>
            </a:extLst>
          </p:cNvPr>
          <p:cNvSpPr>
            <a:spLocks noGrp="1"/>
          </p:cNvSpPr>
          <p:nvPr>
            <p:ph type="pic" sz="quarter" idx="10"/>
          </p:nvPr>
        </p:nvSpPr>
        <p:spPr>
          <a:xfrm>
            <a:off x="-38100" y="7536"/>
            <a:ext cx="12230100" cy="6858000"/>
          </a:xfrm>
          <a:prstGeom prst="rect">
            <a:avLst/>
          </a:prstGeom>
        </p:spPr>
        <p:txBody>
          <a:bodyPr/>
          <a:lstStyle/>
          <a:p>
            <a:endParaRPr lang="en-US"/>
          </a:p>
        </p:txBody>
      </p:sp>
      <p:sp>
        <p:nvSpPr>
          <p:cNvPr id="8" name="Rectangle 7">
            <a:extLst>
              <a:ext uri="{FF2B5EF4-FFF2-40B4-BE49-F238E27FC236}">
                <a16:creationId xmlns:a16="http://schemas.microsoft.com/office/drawing/2014/main" id="{F22A7596-A489-1AD2-F8D6-0B69788F8F98}"/>
              </a:ext>
            </a:extLst>
          </p:cNvPr>
          <p:cNvSpPr/>
          <p:nvPr userDrawn="1"/>
        </p:nvSpPr>
        <p:spPr>
          <a:xfrm>
            <a:off x="431180" y="450694"/>
            <a:ext cx="11303620" cy="59566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A04CF3CE-92C2-D085-DC82-76032EA2547D}"/>
              </a:ext>
            </a:extLst>
          </p:cNvPr>
          <p:cNvSpPr>
            <a:spLocks noGrp="1"/>
          </p:cNvSpPr>
          <p:nvPr>
            <p:ph type="title" hasCustomPrompt="1"/>
          </p:nvPr>
        </p:nvSpPr>
        <p:spPr>
          <a:xfrm>
            <a:off x="3385861" y="2590799"/>
            <a:ext cx="5524503" cy="762001"/>
          </a:xfrm>
          <a:prstGeom prst="rect">
            <a:avLst/>
          </a:prstGeom>
        </p:spPr>
        <p:txBody>
          <a:bodyPr vert="horz" lIns="91440" tIns="45720" rIns="91440" bIns="45720" rtlCol="0" anchor="ctr">
            <a:noAutofit/>
          </a:bodyPr>
          <a:lstStyle>
            <a:lvl1pPr algn="ctr">
              <a:defRPr sz="4400">
                <a:solidFill>
                  <a:srgbClr val="254A5D"/>
                </a:solidFill>
              </a:defRPr>
            </a:lvl1pPr>
          </a:lstStyle>
          <a:p>
            <a:r>
              <a:rPr lang="en-US"/>
              <a:t>Title of Presentation</a:t>
            </a:r>
          </a:p>
        </p:txBody>
      </p:sp>
      <p:sp>
        <p:nvSpPr>
          <p:cNvPr id="10" name="Text Placeholder 2">
            <a:extLst>
              <a:ext uri="{FF2B5EF4-FFF2-40B4-BE49-F238E27FC236}">
                <a16:creationId xmlns:a16="http://schemas.microsoft.com/office/drawing/2014/main" id="{EDEE83F3-BAD1-BDB1-CAC5-B85D06444409}"/>
              </a:ext>
            </a:extLst>
          </p:cNvPr>
          <p:cNvSpPr>
            <a:spLocks noGrp="1"/>
          </p:cNvSpPr>
          <p:nvPr>
            <p:ph type="body" sz="quarter" idx="11" hasCustomPrompt="1"/>
          </p:nvPr>
        </p:nvSpPr>
        <p:spPr>
          <a:xfrm>
            <a:off x="3358822" y="3577229"/>
            <a:ext cx="5524502" cy="385171"/>
          </a:xfrm>
          <a:prstGeom prst="rect">
            <a:avLst/>
          </a:prstGeom>
        </p:spPr>
        <p:txBody>
          <a:bodyPr>
            <a:normAutofit/>
          </a:bodyPr>
          <a:lstStyle>
            <a:lvl1pPr marL="0" indent="0" algn="ctr">
              <a:buNone/>
              <a:defRPr sz="2000" spc="130" baseline="0">
                <a:solidFill>
                  <a:srgbClr val="6B8E92"/>
                </a:solidFill>
              </a:defRPr>
            </a:lvl1pPr>
          </a:lstStyle>
          <a:p>
            <a:pPr lvl="0"/>
            <a:r>
              <a:rPr lang="en-US"/>
              <a:t>NAME | ORGANIZATION | MONTH YEAR</a:t>
            </a:r>
          </a:p>
        </p:txBody>
      </p:sp>
      <p:pic>
        <p:nvPicPr>
          <p:cNvPr id="7" name="Picture 6" descr="Logo&#10;&#10;Description automatically generated">
            <a:extLst>
              <a:ext uri="{FF2B5EF4-FFF2-40B4-BE49-F238E27FC236}">
                <a16:creationId xmlns:a16="http://schemas.microsoft.com/office/drawing/2014/main" id="{034287D4-1F08-F6AB-3720-D1851C55774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0399" y="5486400"/>
            <a:ext cx="1717201" cy="610123"/>
          </a:xfrm>
          <a:prstGeom prst="rect">
            <a:avLst/>
          </a:prstGeom>
        </p:spPr>
      </p:pic>
    </p:spTree>
    <p:extLst>
      <p:ext uri="{BB962C8B-B14F-4D97-AF65-F5344CB8AC3E}">
        <p14:creationId xmlns:p14="http://schemas.microsoft.com/office/powerpoint/2010/main" val="145357478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790826-9824-226B-93BA-78796E11D86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E7C2BAD-F780-4A88-BD80-6CA396FC9FF4}"/>
              </a:ext>
            </a:extLst>
          </p:cNvPr>
          <p:cNvSpPr>
            <a:spLocks noGrp="1"/>
          </p:cNvSpPr>
          <p:nvPr>
            <p:ph type="title"/>
          </p:nvPr>
        </p:nvSpPr>
        <p:spPr>
          <a:xfrm>
            <a:off x="457200" y="457199"/>
            <a:ext cx="11277600" cy="838201"/>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8">
            <a:extLst>
              <a:ext uri="{FF2B5EF4-FFF2-40B4-BE49-F238E27FC236}">
                <a16:creationId xmlns:a16="http://schemas.microsoft.com/office/drawing/2014/main" id="{80F216F9-1819-C88F-2802-1616DA5A2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869661"/>
      </p:ext>
    </p:extLst>
  </p:cSld>
  <p:clrMap bg1="lt1" tx1="dk1" bg2="lt2" tx2="dk2" accent1="accent1" accent2="accent2" accent3="accent3" accent4="accent4" accent5="accent5" accent6="accent6" hlink="hlink" folHlink="folHlink"/>
  <p:sldLayoutIdLst>
    <p:sldLayoutId id="2147483765" r:id="rId1"/>
    <p:sldLayoutId id="2147483745" r:id="rId2"/>
    <p:sldLayoutId id="2147483711" r:id="rId3"/>
    <p:sldLayoutId id="2147483731" r:id="rId4"/>
    <p:sldLayoutId id="2147483732" r:id="rId5"/>
    <p:sldLayoutId id="2147483712" r:id="rId6"/>
    <p:sldLayoutId id="2147483733" r:id="rId7"/>
    <p:sldLayoutId id="2147483718" r:id="rId8"/>
    <p:sldLayoutId id="2147483734" r:id="rId9"/>
    <p:sldLayoutId id="2147483715" r:id="rId10"/>
    <p:sldLayoutId id="2147483739" r:id="rId11"/>
    <p:sldLayoutId id="2147483766" r:id="rId12"/>
    <p:sldLayoutId id="2147483736" r:id="rId13"/>
    <p:sldLayoutId id="2147483740" r:id="rId14"/>
    <p:sldLayoutId id="2147483735" r:id="rId15"/>
    <p:sldLayoutId id="2147483737" r:id="rId16"/>
    <p:sldLayoutId id="2147483738" r:id="rId17"/>
    <p:sldLayoutId id="2147483728" r:id="rId18"/>
    <p:sldLayoutId id="2147483742" r:id="rId19"/>
    <p:sldLayoutId id="2147483744" r:id="rId20"/>
    <p:sldLayoutId id="2147483743" r:id="rId21"/>
    <p:sldLayoutId id="2147483729" r:id="rId22"/>
    <p:sldLayoutId id="2147483746" r:id="rId23"/>
    <p:sldLayoutId id="2147483747" r:id="rId24"/>
    <p:sldLayoutId id="2147483699" r:id="rId25"/>
    <p:sldLayoutId id="2147483748" r:id="rId26"/>
    <p:sldLayoutId id="2147483692" r:id="rId27"/>
    <p:sldLayoutId id="2147483694" r:id="rId28"/>
    <p:sldLayoutId id="2147483698" r:id="rId29"/>
    <p:sldLayoutId id="2147483749" r:id="rId30"/>
    <p:sldLayoutId id="2147483750" r:id="rId31"/>
    <p:sldLayoutId id="2147483751" r:id="rId32"/>
    <p:sldLayoutId id="2147483752" r:id="rId33"/>
    <p:sldLayoutId id="2147483753" r:id="rId34"/>
    <p:sldLayoutId id="2147483763" r:id="rId35"/>
    <p:sldLayoutId id="2147483716" r:id="rId36"/>
    <p:sldLayoutId id="2147483757" r:id="rId37"/>
    <p:sldLayoutId id="2147483756" r:id="rId38"/>
    <p:sldLayoutId id="2147483758" r:id="rId39"/>
    <p:sldLayoutId id="2147483672" r:id="rId40"/>
    <p:sldLayoutId id="2147483755" r:id="rId41"/>
    <p:sldLayoutId id="2147483762" r:id="rId42"/>
    <p:sldLayoutId id="2147483707" r:id="rId43"/>
    <p:sldLayoutId id="2147483706" r:id="rId44"/>
    <p:sldLayoutId id="2147483759" r:id="rId45"/>
    <p:sldLayoutId id="2147483708" r:id="rId46"/>
    <p:sldLayoutId id="2147483760" r:id="rId47"/>
    <p:sldLayoutId id="2147483703" r:id="rId48"/>
    <p:sldLayoutId id="2147483761" r:id="rId49"/>
  </p:sldLayoutIdLst>
  <p:txStyles>
    <p:titleStyle>
      <a:lvl1pPr algn="l" defTabSz="914400" rtl="0" eaLnBrk="1" latinLnBrk="0" hangingPunct="1">
        <a:lnSpc>
          <a:spcPct val="90000"/>
        </a:lnSpc>
        <a:spcBef>
          <a:spcPct val="0"/>
        </a:spcBef>
        <a:buNone/>
        <a:defRPr sz="4000" kern="1200">
          <a:solidFill>
            <a:schemeClr val="tx1"/>
          </a:solidFill>
          <a:latin typeface="Karla Medium" panose="020B00040305030300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700" b="0" i="0" kern="1200">
          <a:solidFill>
            <a:srgbClr val="757575"/>
          </a:solidFill>
          <a:latin typeface="Karla Light" panose="020B000403050303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757575"/>
          </a:solidFill>
          <a:latin typeface="Karla Light" panose="020B000403050303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757575"/>
          </a:solidFill>
          <a:latin typeface="Karla Light" panose="020B000403050303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1" kern="1200">
          <a:solidFill>
            <a:srgbClr val="757575"/>
          </a:solidFill>
          <a:latin typeface="Karla Light" panose="020B000403050303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757575"/>
          </a:solidFill>
          <a:latin typeface="Karla Light" panose="020B000403050303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hyperlink" Target="mailto:info@ccsfundraising.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hyperlink" Target="mailto:info@ccsfundraising.com" TargetMode="External"/><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hyperlink" Target="http://www.ccsfundraising.com/" TargetMode="External"/><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89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4644C0-647C-9D39-4009-DED318BAB94A}"/>
              </a:ext>
            </a:extLst>
          </p:cNvPr>
          <p:cNvPicPr>
            <a:picLocks noChangeAspect="1"/>
          </p:cNvPicPr>
          <p:nvPr/>
        </p:nvPicPr>
        <p:blipFill rotWithShape="1">
          <a:blip r:embed="rId3"/>
          <a:srcRect l="32213"/>
          <a:stretch/>
        </p:blipFill>
        <p:spPr>
          <a:xfrm>
            <a:off x="5717406" y="0"/>
            <a:ext cx="6979886" cy="6871386"/>
          </a:xfrm>
          <a:prstGeom prst="rect">
            <a:avLst/>
          </a:prstGeom>
        </p:spPr>
      </p:pic>
      <p:sp>
        <p:nvSpPr>
          <p:cNvPr id="2" name="Title 1">
            <a:extLst>
              <a:ext uri="{FF2B5EF4-FFF2-40B4-BE49-F238E27FC236}">
                <a16:creationId xmlns:a16="http://schemas.microsoft.com/office/drawing/2014/main" id="{2905910C-8323-001E-88CF-D3093F246164}"/>
              </a:ext>
            </a:extLst>
          </p:cNvPr>
          <p:cNvSpPr>
            <a:spLocks noGrp="1"/>
          </p:cNvSpPr>
          <p:nvPr>
            <p:ph type="title"/>
          </p:nvPr>
        </p:nvSpPr>
        <p:spPr/>
        <p:txBody>
          <a:bodyPr/>
          <a:lstStyle/>
          <a:p>
            <a:pPr>
              <a:lnSpc>
                <a:spcPct val="100000"/>
              </a:lnSpc>
            </a:pPr>
            <a:r>
              <a:rPr lang="en-US"/>
              <a:t>Introduction to Board Management</a:t>
            </a:r>
          </a:p>
        </p:txBody>
      </p:sp>
      <p:sp>
        <p:nvSpPr>
          <p:cNvPr id="3" name="Text Placeholder 2">
            <a:extLst>
              <a:ext uri="{FF2B5EF4-FFF2-40B4-BE49-F238E27FC236}">
                <a16:creationId xmlns:a16="http://schemas.microsoft.com/office/drawing/2014/main" id="{328A7C70-8A14-56FE-285D-EA643CEB8855}"/>
              </a:ext>
            </a:extLst>
          </p:cNvPr>
          <p:cNvSpPr>
            <a:spLocks noGrp="1"/>
          </p:cNvSpPr>
          <p:nvPr>
            <p:ph type="body" sz="quarter" idx="11"/>
          </p:nvPr>
        </p:nvSpPr>
        <p:spPr/>
        <p:txBody>
          <a:bodyPr>
            <a:normAutofit fontScale="92500" lnSpcReduction="10000"/>
          </a:bodyPr>
          <a:lstStyle/>
          <a:p>
            <a:r>
              <a:rPr lang="en-US" b="1">
                <a:solidFill>
                  <a:srgbClr val="757575"/>
                </a:solidFill>
              </a:rPr>
              <a:t>FUNDRAISING FUNDAMENTALS </a:t>
            </a:r>
            <a:r>
              <a:rPr lang="en-US">
                <a:solidFill>
                  <a:srgbClr val="757575"/>
                </a:solidFill>
              </a:rPr>
              <a:t>SERIES </a:t>
            </a:r>
          </a:p>
          <a:p>
            <a:r>
              <a:rPr lang="en-US">
                <a:solidFill>
                  <a:srgbClr val="757575"/>
                </a:solidFill>
              </a:rPr>
              <a:t>JANUARY 2023</a:t>
            </a:r>
          </a:p>
          <a:p>
            <a:endParaRPr lang="en-US">
              <a:solidFill>
                <a:srgbClr val="5C6271"/>
              </a:solidFill>
            </a:endParaRPr>
          </a:p>
        </p:txBody>
      </p:sp>
      <p:cxnSp>
        <p:nvCxnSpPr>
          <p:cNvPr id="12" name="Straight Connector 11">
            <a:extLst>
              <a:ext uri="{FF2B5EF4-FFF2-40B4-BE49-F238E27FC236}">
                <a16:creationId xmlns:a16="http://schemas.microsoft.com/office/drawing/2014/main" id="{82AAC1A9-0160-AE49-B561-7F934DD18B32}"/>
              </a:ext>
            </a:extLst>
          </p:cNvPr>
          <p:cNvCxnSpPr>
            <a:cxnSpLocks/>
          </p:cNvCxnSpPr>
          <p:nvPr/>
        </p:nvCxnSpPr>
        <p:spPr>
          <a:xfrm>
            <a:off x="609600" y="609600"/>
            <a:ext cx="0" cy="2971800"/>
          </a:xfrm>
          <a:prstGeom prst="line">
            <a:avLst/>
          </a:prstGeom>
          <a:ln/>
        </p:spPr>
        <p:style>
          <a:lnRef idx="3">
            <a:schemeClr val="accent3"/>
          </a:lnRef>
          <a:fillRef idx="0">
            <a:schemeClr val="accent3"/>
          </a:fillRef>
          <a:effectRef idx="2">
            <a:schemeClr val="accent3"/>
          </a:effectRef>
          <a:fontRef idx="minor">
            <a:schemeClr val="tx1"/>
          </a:fontRef>
        </p:style>
      </p:cxnSp>
      <p:pic>
        <p:nvPicPr>
          <p:cNvPr id="14" name="Picture 13" descr="Logo&#10;&#10;Description automatically generated">
            <a:extLst>
              <a:ext uri="{FF2B5EF4-FFF2-40B4-BE49-F238E27FC236}">
                <a16:creationId xmlns:a16="http://schemas.microsoft.com/office/drawing/2014/main" id="{748CAD88-B03F-0A55-8FCA-8E498D9401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71554" y="7391400"/>
            <a:ext cx="1642637" cy="587059"/>
          </a:xfrm>
          <a:prstGeom prst="rect">
            <a:avLst/>
          </a:prstGeom>
        </p:spPr>
      </p:pic>
      <p:pic>
        <p:nvPicPr>
          <p:cNvPr id="15" name="Picture 14" descr="Logo&#10;&#10;Description automatically generated">
            <a:extLst>
              <a:ext uri="{FF2B5EF4-FFF2-40B4-BE49-F238E27FC236}">
                <a16:creationId xmlns:a16="http://schemas.microsoft.com/office/drawing/2014/main" id="{A0804CBE-00BD-CF3E-5875-9750E453B2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71554" y="5627279"/>
            <a:ext cx="2164374" cy="773521"/>
          </a:xfrm>
          <a:prstGeom prst="rect">
            <a:avLst/>
          </a:prstGeom>
        </p:spPr>
      </p:pic>
    </p:spTree>
    <p:extLst>
      <p:ext uri="{BB962C8B-B14F-4D97-AF65-F5344CB8AC3E}">
        <p14:creationId xmlns:p14="http://schemas.microsoft.com/office/powerpoint/2010/main" val="2205532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1423E92-908F-513B-9AA2-E86BF83D56D7}"/>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a:ext>
            </a:extLst>
          </a:blip>
          <a:srcRect/>
          <a:stretch/>
        </p:blipFill>
        <p:spPr>
          <a:xfrm>
            <a:off x="0" y="1"/>
            <a:ext cx="4109013" cy="6857999"/>
          </a:xfrm>
        </p:spPr>
      </p:pic>
      <p:sp>
        <p:nvSpPr>
          <p:cNvPr id="3" name="Text Placeholder 2">
            <a:extLst>
              <a:ext uri="{FF2B5EF4-FFF2-40B4-BE49-F238E27FC236}">
                <a16:creationId xmlns:a16="http://schemas.microsoft.com/office/drawing/2014/main" id="{FCBF4386-656E-AB63-AA9F-F0721FC4B3E7}"/>
              </a:ext>
            </a:extLst>
          </p:cNvPr>
          <p:cNvSpPr>
            <a:spLocks noGrp="1"/>
          </p:cNvSpPr>
          <p:nvPr>
            <p:ph type="body" sz="quarter" idx="16"/>
          </p:nvPr>
        </p:nvSpPr>
        <p:spPr/>
        <p:txBody>
          <a:bodyPr/>
          <a:lstStyle/>
          <a:p>
            <a:r>
              <a:rPr lang="en-US"/>
              <a:t>3 Governance Models</a:t>
            </a:r>
          </a:p>
        </p:txBody>
      </p:sp>
      <p:graphicFrame>
        <p:nvGraphicFramePr>
          <p:cNvPr id="2" name="Table 1">
            <a:extLst>
              <a:ext uri="{FF2B5EF4-FFF2-40B4-BE49-F238E27FC236}">
                <a16:creationId xmlns:a16="http://schemas.microsoft.com/office/drawing/2014/main" id="{55CB8E52-BAA3-A12D-FDD5-918F4D2DC1DF}"/>
              </a:ext>
            </a:extLst>
          </p:cNvPr>
          <p:cNvGraphicFramePr>
            <a:graphicFrameLocks noGrp="1"/>
          </p:cNvGraphicFramePr>
          <p:nvPr>
            <p:extLst>
              <p:ext uri="{D42A27DB-BD31-4B8C-83A1-F6EECF244321}">
                <p14:modId xmlns:p14="http://schemas.microsoft.com/office/powerpoint/2010/main" val="2459550589"/>
              </p:ext>
            </p:extLst>
          </p:nvPr>
        </p:nvGraphicFramePr>
        <p:xfrm>
          <a:off x="4474851" y="1294553"/>
          <a:ext cx="7498182" cy="5030720"/>
        </p:xfrm>
        <a:graphic>
          <a:graphicData uri="http://schemas.openxmlformats.org/drawingml/2006/table">
            <a:tbl>
              <a:tblPr/>
              <a:tblGrid>
                <a:gridCol w="1515735">
                  <a:extLst>
                    <a:ext uri="{9D8B030D-6E8A-4147-A177-3AD203B41FA5}">
                      <a16:colId xmlns:a16="http://schemas.microsoft.com/office/drawing/2014/main" val="900041102"/>
                    </a:ext>
                  </a:extLst>
                </a:gridCol>
                <a:gridCol w="1446310">
                  <a:extLst>
                    <a:ext uri="{9D8B030D-6E8A-4147-A177-3AD203B41FA5}">
                      <a16:colId xmlns:a16="http://schemas.microsoft.com/office/drawing/2014/main" val="3910962310"/>
                    </a:ext>
                  </a:extLst>
                </a:gridCol>
                <a:gridCol w="1966192">
                  <a:extLst>
                    <a:ext uri="{9D8B030D-6E8A-4147-A177-3AD203B41FA5}">
                      <a16:colId xmlns:a16="http://schemas.microsoft.com/office/drawing/2014/main" val="1269815531"/>
                    </a:ext>
                  </a:extLst>
                </a:gridCol>
                <a:gridCol w="2569945">
                  <a:extLst>
                    <a:ext uri="{9D8B030D-6E8A-4147-A177-3AD203B41FA5}">
                      <a16:colId xmlns:a16="http://schemas.microsoft.com/office/drawing/2014/main" val="4245246869"/>
                    </a:ext>
                  </a:extLst>
                </a:gridCol>
              </a:tblGrid>
              <a:tr h="366520">
                <a:tc>
                  <a:txBody>
                    <a:bodyPr/>
                    <a:lstStyle/>
                    <a:p>
                      <a:pPr algn="ctr" rtl="0" fontAlgn="base"/>
                      <a:r>
                        <a:rPr lang="en-US" sz="1400" b="1" i="0">
                          <a:solidFill>
                            <a:srgbClr val="FFFFFF"/>
                          </a:solidFill>
                          <a:effectLst/>
                          <a:latin typeface="Karla" panose="020B0004030503030003" pitchFamily="34" charset="0"/>
                        </a:rPr>
                        <a:t>Governance Model</a:t>
                      </a:r>
                      <a:r>
                        <a:rPr lang="en-US" sz="1400" b="0" i="0">
                          <a:solidFill>
                            <a:srgbClr val="FFFFFF"/>
                          </a:solidFill>
                          <a:effectLst/>
                          <a:latin typeface="Karla" panose="020B0004030503030003" pitchFamily="34" charset="0"/>
                        </a:rPr>
                        <a:t> </a:t>
                      </a:r>
                      <a:endParaRPr lang="en-US" sz="1400" b="0" i="0">
                        <a:solidFill>
                          <a:srgbClr val="000000"/>
                        </a:solidFill>
                        <a:effectLst/>
                        <a:latin typeface="Karla" panose="020B0004030503030003" pitchFamily="34" charset="0"/>
                      </a:endParaRP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54A5D"/>
                    </a:solidFill>
                  </a:tcPr>
                </a:tc>
                <a:tc>
                  <a:txBody>
                    <a:bodyPr/>
                    <a:lstStyle/>
                    <a:p>
                      <a:pPr algn="ctr" rtl="0" fontAlgn="base"/>
                      <a:r>
                        <a:rPr lang="en-US" sz="1400" b="1" i="0">
                          <a:solidFill>
                            <a:srgbClr val="FFFFFF"/>
                          </a:solidFill>
                          <a:effectLst/>
                          <a:latin typeface="Karla" panose="020B0004030503030003" pitchFamily="34" charset="0"/>
                        </a:rPr>
                        <a:t>Focus</a:t>
                      </a:r>
                      <a:r>
                        <a:rPr lang="en-US" sz="1400" b="0" i="0">
                          <a:solidFill>
                            <a:srgbClr val="FFFFFF"/>
                          </a:solidFill>
                          <a:effectLst/>
                          <a:latin typeface="Karla" panose="020B0004030503030003" pitchFamily="34" charset="0"/>
                        </a:rPr>
                        <a:t> </a:t>
                      </a:r>
                      <a:endParaRPr lang="en-US" sz="1400" b="0" i="0">
                        <a:solidFill>
                          <a:srgbClr val="000000"/>
                        </a:solidFill>
                        <a:effectLst/>
                        <a:latin typeface="Karla" panose="020B0004030503030003" pitchFamily="34" charset="0"/>
                      </a:endParaRP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54A5D"/>
                    </a:solidFill>
                  </a:tcPr>
                </a:tc>
                <a:tc>
                  <a:txBody>
                    <a:bodyPr/>
                    <a:lstStyle/>
                    <a:p>
                      <a:pPr algn="ctr" rtl="0" fontAlgn="base"/>
                      <a:r>
                        <a:rPr lang="en-US" sz="1400" b="1" i="0">
                          <a:solidFill>
                            <a:srgbClr val="FFFFFF"/>
                          </a:solidFill>
                          <a:effectLst/>
                          <a:latin typeface="Karla" panose="020B0004030503030003" pitchFamily="34" charset="0"/>
                        </a:rPr>
                        <a:t>Member Composition</a:t>
                      </a:r>
                      <a:r>
                        <a:rPr lang="en-US" sz="1400" b="0" i="0">
                          <a:solidFill>
                            <a:srgbClr val="FFFFFF"/>
                          </a:solidFill>
                          <a:effectLst/>
                          <a:latin typeface="Karla" panose="020B0004030503030003" pitchFamily="34" charset="0"/>
                        </a:rPr>
                        <a:t> </a:t>
                      </a:r>
                      <a:endParaRPr lang="en-US" sz="1400" b="0" i="0">
                        <a:solidFill>
                          <a:srgbClr val="000000"/>
                        </a:solidFill>
                        <a:effectLst/>
                        <a:latin typeface="Karla" panose="020B0004030503030003" pitchFamily="34" charset="0"/>
                      </a:endParaRP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54A5D"/>
                    </a:solidFill>
                  </a:tcPr>
                </a:tc>
                <a:tc>
                  <a:txBody>
                    <a:bodyPr/>
                    <a:lstStyle/>
                    <a:p>
                      <a:pPr algn="ctr" rtl="0" fontAlgn="base"/>
                      <a:r>
                        <a:rPr lang="en-US" sz="1400" b="1" i="0">
                          <a:solidFill>
                            <a:srgbClr val="FFFFFF"/>
                          </a:solidFill>
                          <a:effectLst/>
                          <a:latin typeface="Karla" panose="020B0004030503030003" pitchFamily="34" charset="0"/>
                        </a:rPr>
                        <a:t>Overview</a:t>
                      </a:r>
                      <a:r>
                        <a:rPr lang="en-US" sz="1400" b="0" i="0">
                          <a:solidFill>
                            <a:srgbClr val="FFFFFF"/>
                          </a:solidFill>
                          <a:effectLst/>
                          <a:latin typeface="Karla" panose="020B0004030503030003" pitchFamily="34" charset="0"/>
                        </a:rPr>
                        <a:t> </a:t>
                      </a:r>
                      <a:endParaRPr lang="en-US" sz="1400" b="0" i="0">
                        <a:solidFill>
                          <a:srgbClr val="000000"/>
                        </a:solidFill>
                        <a:effectLst/>
                        <a:latin typeface="Karla" panose="020B0004030503030003" pitchFamily="34" charset="0"/>
                      </a:endParaRP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54A5D"/>
                    </a:solidFill>
                  </a:tcPr>
                </a:tc>
                <a:extLst>
                  <a:ext uri="{0D108BD9-81ED-4DB2-BD59-A6C34878D82A}">
                    <a16:rowId xmlns:a16="http://schemas.microsoft.com/office/drawing/2014/main" val="1256427180"/>
                  </a:ext>
                </a:extLst>
              </a:tr>
              <a:tr h="1089668">
                <a:tc>
                  <a:txBody>
                    <a:bodyPr/>
                    <a:lstStyle/>
                    <a:p>
                      <a:pPr algn="ctr" fontAlgn="t"/>
                      <a:endParaRPr lang="en-US" sz="1200">
                        <a:effectLst/>
                        <a:latin typeface="Karla Light" panose="020B0004030503030003" pitchFamily="34" charset="0"/>
                      </a:endParaRPr>
                    </a:p>
                    <a:p>
                      <a:pPr algn="ctr" rtl="0" fontAlgn="base"/>
                      <a:endParaRPr lang="en-US" sz="1200" b="1" i="0">
                        <a:solidFill>
                          <a:srgbClr val="254A5D"/>
                        </a:solidFill>
                        <a:effectLst/>
                        <a:latin typeface="Karla Light" panose="020B0004030503030003" pitchFamily="34" charset="0"/>
                      </a:endParaRPr>
                    </a:p>
                    <a:p>
                      <a:pPr algn="ctr" rtl="0" fontAlgn="base"/>
                      <a:endParaRPr lang="en-US" sz="1200" b="1" i="0">
                        <a:solidFill>
                          <a:srgbClr val="254A5D"/>
                        </a:solidFill>
                        <a:effectLst/>
                        <a:latin typeface="Karla Light" panose="020B0004030503030003" pitchFamily="34" charset="0"/>
                      </a:endParaRPr>
                    </a:p>
                    <a:p>
                      <a:pPr algn="ctr" rtl="0" fontAlgn="base"/>
                      <a:r>
                        <a:rPr lang="en-US" sz="1200" b="1" i="0">
                          <a:solidFill>
                            <a:srgbClr val="254A5D"/>
                          </a:solidFill>
                          <a:effectLst/>
                          <a:latin typeface="Karla Light" panose="020B0004030503030003" pitchFamily="34" charset="0"/>
                        </a:rPr>
                        <a:t>WORKING BOARD</a:t>
                      </a:r>
                      <a:r>
                        <a:rPr lang="en-US" sz="1200" b="0" i="0">
                          <a:solidFill>
                            <a:srgbClr val="254A5D"/>
                          </a:solidFill>
                          <a:effectLst/>
                          <a:latin typeface="Karla Light" panose="020B0004030503030003" pitchFamily="34" charset="0"/>
                        </a:rPr>
                        <a:t> </a:t>
                      </a:r>
                      <a:endParaRPr lang="en-US" sz="1200" b="0" i="0">
                        <a:solidFill>
                          <a:srgbClr val="000000"/>
                        </a:solidFill>
                        <a:effectLst/>
                        <a:latin typeface="Karla Light" panose="020B0004030503030003" pitchFamily="34" charset="0"/>
                      </a:endParaRP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rtl="0" fontAlgn="base"/>
                      <a:endParaRPr lang="en-US" sz="1200" b="0" i="0">
                        <a:solidFill>
                          <a:srgbClr val="000000"/>
                        </a:solidFill>
                        <a:effectLst/>
                        <a:latin typeface="Karla Light" panose="020B0004030503030003" pitchFamily="34" charset="0"/>
                      </a:endParaRPr>
                    </a:p>
                    <a:p>
                      <a:pPr algn="ctr" rtl="0" fontAlgn="base"/>
                      <a:r>
                        <a:rPr lang="en-US" sz="1200" b="0" i="0">
                          <a:solidFill>
                            <a:srgbClr val="000000"/>
                          </a:solidFill>
                          <a:effectLst/>
                          <a:latin typeface="Karla Light" panose="020B0004030503030003" pitchFamily="34" charset="0"/>
                        </a:rPr>
                        <a:t>Day to day operations of a non-profit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L="171450" indent="-171450" algn="l" rtl="0" fontAlgn="base">
                        <a:buFont typeface="Arial" panose="020B0604020202020204" pitchFamily="34" charset="0"/>
                        <a:buChar char="•"/>
                      </a:pPr>
                      <a:r>
                        <a:rPr lang="en-US" sz="1200" b="0" i="0">
                          <a:solidFill>
                            <a:srgbClr val="000000"/>
                          </a:solidFill>
                          <a:effectLst/>
                          <a:latin typeface="Karla Light" panose="020B0004030503030003" pitchFamily="34" charset="0"/>
                        </a:rPr>
                        <a:t>Close connections to nonprofit executive staff</a:t>
                      </a:r>
                    </a:p>
                    <a:p>
                      <a:pPr marL="0" indent="0" algn="l" rtl="0" fontAlgn="base">
                        <a:buFont typeface="Arial" panose="020B0604020202020204" pitchFamily="34" charset="0"/>
                        <a:buNone/>
                      </a:pPr>
                      <a:r>
                        <a:rPr lang="en-US" sz="1200" b="0" i="0">
                          <a:solidFill>
                            <a:srgbClr val="000000"/>
                          </a:solidFill>
                          <a:effectLst/>
                          <a:latin typeface="Karla Light" panose="020B0004030503030003" pitchFamily="34" charset="0"/>
                        </a:rPr>
                        <a:t> </a:t>
                      </a:r>
                    </a:p>
                    <a:p>
                      <a:pPr marL="171450" indent="-171450" algn="l" rtl="0" fontAlgn="base">
                        <a:buFont typeface="Arial" panose="020B0604020202020204" pitchFamily="34" charset="0"/>
                        <a:buChar char="•"/>
                      </a:pPr>
                      <a:r>
                        <a:rPr lang="en-US" sz="1200" b="0" i="0">
                          <a:solidFill>
                            <a:srgbClr val="000000"/>
                          </a:solidFill>
                          <a:effectLst/>
                          <a:latin typeface="Karla Light" panose="020B0004030503030003" pitchFamily="34" charset="0"/>
                        </a:rPr>
                        <a:t>Members are invited to sit on the board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rtl="0" fontAlgn="base"/>
                      <a:r>
                        <a:rPr lang="en-US" sz="1200" b="0" i="0">
                          <a:solidFill>
                            <a:srgbClr val="000000"/>
                          </a:solidFill>
                          <a:effectLst/>
                          <a:latin typeface="Karla Light" panose="020B0004030503030003" pitchFamily="34" charset="0"/>
                        </a:rPr>
                        <a:t>Members may serve as ad-hoc or volunteer staff members. This model is common in newer nonprofits who may be in their first few years of existence. The board may have committees comprised of outside community members and Board Members.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8685569"/>
                  </a:ext>
                </a:extLst>
              </a:tr>
              <a:tr h="1039529">
                <a:tc>
                  <a:txBody>
                    <a:bodyPr/>
                    <a:lstStyle/>
                    <a:p>
                      <a:pPr algn="ctr" fontAlgn="t"/>
                      <a:endParaRPr lang="en-US" sz="1200">
                        <a:effectLst/>
                        <a:latin typeface="Karla Light" panose="020B0004030503030003" pitchFamily="34" charset="0"/>
                      </a:endParaRPr>
                    </a:p>
                    <a:p>
                      <a:pPr algn="ctr" rtl="0" fontAlgn="base"/>
                      <a:endParaRPr lang="en-US" sz="1200" b="1" i="0">
                        <a:solidFill>
                          <a:srgbClr val="254A5D"/>
                        </a:solidFill>
                        <a:effectLst/>
                        <a:latin typeface="Karla Light" panose="020B0004030503030003" pitchFamily="34" charset="0"/>
                      </a:endParaRPr>
                    </a:p>
                    <a:p>
                      <a:pPr algn="ctr" rtl="0" fontAlgn="base"/>
                      <a:r>
                        <a:rPr lang="en-US" sz="1200" b="1" i="0">
                          <a:solidFill>
                            <a:srgbClr val="254A5D"/>
                          </a:solidFill>
                          <a:effectLst/>
                          <a:latin typeface="Karla Light" panose="020B0004030503030003" pitchFamily="34" charset="0"/>
                        </a:rPr>
                        <a:t>FUNDRAISING BOARD</a:t>
                      </a:r>
                      <a:r>
                        <a:rPr lang="en-US" sz="1200" b="0" i="0">
                          <a:solidFill>
                            <a:srgbClr val="254A5D"/>
                          </a:solidFill>
                          <a:effectLst/>
                          <a:latin typeface="Karla Light" panose="020B0004030503030003" pitchFamily="34" charset="0"/>
                        </a:rPr>
                        <a:t> </a:t>
                      </a:r>
                      <a:endParaRPr lang="en-US" sz="1200" b="0" i="0">
                        <a:solidFill>
                          <a:srgbClr val="000000"/>
                        </a:solidFill>
                        <a:effectLst/>
                        <a:latin typeface="Karla Light" panose="020B0004030503030003" pitchFamily="34" charset="0"/>
                      </a:endParaRP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rtl="0" fontAlgn="base"/>
                      <a:endParaRPr lang="en-US" sz="1200" b="0" i="0">
                        <a:solidFill>
                          <a:srgbClr val="000000"/>
                        </a:solidFill>
                        <a:effectLst/>
                        <a:latin typeface="Karla Light" panose="020B0004030503030003" pitchFamily="34" charset="0"/>
                      </a:endParaRPr>
                    </a:p>
                    <a:p>
                      <a:pPr algn="ctr" rtl="0" fontAlgn="base"/>
                      <a:r>
                        <a:rPr lang="en-US" sz="1200" b="0" i="0">
                          <a:solidFill>
                            <a:srgbClr val="000000"/>
                          </a:solidFill>
                          <a:effectLst/>
                          <a:latin typeface="Karla Light" panose="020B0004030503030003" pitchFamily="34" charset="0"/>
                        </a:rPr>
                        <a:t>To raise philanthropic funds from individuals, foundations, and corporations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L="171450" indent="-171450" algn="l" rtl="0" fontAlgn="base">
                        <a:buFont typeface="Arial" panose="020B0604020202020204" pitchFamily="34" charset="0"/>
                        <a:buChar char="•"/>
                      </a:pPr>
                      <a:r>
                        <a:rPr lang="en-US" sz="1200" b="0" i="0">
                          <a:solidFill>
                            <a:srgbClr val="000000"/>
                          </a:solidFill>
                          <a:effectLst/>
                          <a:latin typeface="Karla Light" panose="020B0004030503030003" pitchFamily="34" charset="0"/>
                        </a:rPr>
                        <a:t>Strong financial capacity, deep community connections, or both </a:t>
                      </a:r>
                    </a:p>
                    <a:p>
                      <a:pPr marL="0" indent="0" algn="l" rtl="0" fontAlgn="base">
                        <a:buFont typeface="Arial" panose="020B0604020202020204" pitchFamily="34" charset="0"/>
                        <a:buNone/>
                      </a:pPr>
                      <a:endParaRPr lang="en-US" sz="1200" b="0" i="0">
                        <a:solidFill>
                          <a:srgbClr val="000000"/>
                        </a:solidFill>
                        <a:effectLst/>
                        <a:latin typeface="Karla Light" panose="020B0004030503030003" pitchFamily="34" charset="0"/>
                      </a:endParaRPr>
                    </a:p>
                    <a:p>
                      <a:pPr marL="171450" indent="-171450" algn="l" rtl="0" fontAlgn="base">
                        <a:buFont typeface="Arial" panose="020B0604020202020204" pitchFamily="34" charset="0"/>
                        <a:buChar char="•"/>
                      </a:pPr>
                      <a:r>
                        <a:rPr lang="en-US" sz="1200" b="0" i="0">
                          <a:solidFill>
                            <a:srgbClr val="000000"/>
                          </a:solidFill>
                          <a:effectLst/>
                          <a:latin typeface="Karla Light" panose="020B0004030503030003" pitchFamily="34" charset="0"/>
                        </a:rPr>
                        <a:t>Members are often appointed or invited to sit on the board.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rtl="0" fontAlgn="base"/>
                      <a:endParaRPr lang="en-US" sz="1200" b="0" i="0">
                        <a:solidFill>
                          <a:srgbClr val="000000"/>
                        </a:solidFill>
                        <a:effectLst/>
                        <a:latin typeface="Karla Light" panose="020B0004030503030003" pitchFamily="34" charset="0"/>
                      </a:endParaRPr>
                    </a:p>
                    <a:p>
                      <a:pPr algn="ctr" rtl="0" fontAlgn="base"/>
                      <a:r>
                        <a:rPr lang="en-US" sz="1200" b="0" i="0">
                          <a:solidFill>
                            <a:srgbClr val="000000"/>
                          </a:solidFill>
                          <a:effectLst/>
                          <a:latin typeface="Karla Light" panose="020B0004030503030003" pitchFamily="34" charset="0"/>
                        </a:rPr>
                        <a:t>Members may advise on strategic matters, but they stay out of organizational management duties. This structure is common in more mature organizations.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581593439"/>
                  </a:ext>
                </a:extLst>
              </a:tr>
              <a:tr h="1001027">
                <a:tc>
                  <a:txBody>
                    <a:bodyPr/>
                    <a:lstStyle/>
                    <a:p>
                      <a:pPr algn="ctr" fontAlgn="t"/>
                      <a:endParaRPr lang="en-US" sz="1200">
                        <a:effectLst/>
                        <a:latin typeface="Karla Light" panose="020B0004030503030003" pitchFamily="34" charset="0"/>
                      </a:endParaRPr>
                    </a:p>
                    <a:p>
                      <a:pPr algn="ctr" rtl="0" fontAlgn="base"/>
                      <a:endParaRPr lang="en-US" sz="1200" b="1" i="0">
                        <a:solidFill>
                          <a:srgbClr val="254A5D"/>
                        </a:solidFill>
                        <a:effectLst/>
                        <a:latin typeface="Karla Light" panose="020B0004030503030003" pitchFamily="34" charset="0"/>
                      </a:endParaRPr>
                    </a:p>
                    <a:p>
                      <a:pPr algn="ctr" rtl="0" fontAlgn="base"/>
                      <a:r>
                        <a:rPr lang="en-US" sz="1200" b="1" i="0">
                          <a:solidFill>
                            <a:srgbClr val="254A5D"/>
                          </a:solidFill>
                          <a:effectLst/>
                          <a:latin typeface="Karla Light" panose="020B0004030503030003" pitchFamily="34" charset="0"/>
                        </a:rPr>
                        <a:t>TRADITIONAL BOARD</a:t>
                      </a:r>
                      <a:r>
                        <a:rPr lang="en-US" sz="1200" b="0" i="0">
                          <a:solidFill>
                            <a:srgbClr val="254A5D"/>
                          </a:solidFill>
                          <a:effectLst/>
                          <a:latin typeface="Karla Light" panose="020B0004030503030003" pitchFamily="34" charset="0"/>
                        </a:rPr>
                        <a:t> </a:t>
                      </a:r>
                      <a:endParaRPr lang="en-US" sz="1200" b="0" i="0">
                        <a:solidFill>
                          <a:srgbClr val="000000"/>
                        </a:solidFill>
                        <a:effectLst/>
                        <a:latin typeface="Karla Light" panose="020B0004030503030003" pitchFamily="34" charset="0"/>
                      </a:endParaRP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rtl="0" fontAlgn="base"/>
                      <a:endParaRPr lang="en-US" sz="1200" b="0" i="0">
                        <a:solidFill>
                          <a:srgbClr val="000000"/>
                        </a:solidFill>
                        <a:effectLst/>
                        <a:latin typeface="Karla Light" panose="020B0004030503030003" pitchFamily="34" charset="0"/>
                      </a:endParaRPr>
                    </a:p>
                    <a:p>
                      <a:pPr algn="ctr" rtl="0" fontAlgn="base"/>
                      <a:r>
                        <a:rPr lang="en-US" sz="1200" b="0" i="0">
                          <a:solidFill>
                            <a:srgbClr val="000000"/>
                          </a:solidFill>
                          <a:effectLst/>
                          <a:latin typeface="Karla Light" panose="020B0004030503030003" pitchFamily="34" charset="0"/>
                        </a:rPr>
                        <a:t>To balance organizational strategy with stakeholder engagement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L="171450" indent="-171450" algn="l" rtl="0" fontAlgn="base">
                        <a:buFont typeface="Arial" panose="020B0604020202020204" pitchFamily="34" charset="0"/>
                        <a:buChar char="•"/>
                      </a:pPr>
                      <a:r>
                        <a:rPr lang="en-US" sz="1200" b="0" i="0">
                          <a:solidFill>
                            <a:srgbClr val="000000"/>
                          </a:solidFill>
                          <a:effectLst/>
                          <a:latin typeface="Karla Light" panose="020B0004030503030003" pitchFamily="34" charset="0"/>
                        </a:rPr>
                        <a:t>Specific expertise, financial capacity, and/or community connections </a:t>
                      </a:r>
                    </a:p>
                    <a:p>
                      <a:pPr marL="0" indent="0" algn="l" rtl="0" fontAlgn="base">
                        <a:buFont typeface="Arial" panose="020B0604020202020204" pitchFamily="34" charset="0"/>
                        <a:buNone/>
                      </a:pPr>
                      <a:endParaRPr lang="en-US" sz="1200" b="0" i="0">
                        <a:solidFill>
                          <a:srgbClr val="000000"/>
                        </a:solidFill>
                        <a:effectLst/>
                        <a:latin typeface="Karla Light" panose="020B0004030503030003" pitchFamily="34" charset="0"/>
                      </a:endParaRPr>
                    </a:p>
                    <a:p>
                      <a:pPr marL="171450" indent="-171450" algn="l" rtl="0" fontAlgn="base">
                        <a:buFont typeface="Arial" panose="020B0604020202020204" pitchFamily="34" charset="0"/>
                        <a:buChar char="•"/>
                      </a:pPr>
                      <a:r>
                        <a:rPr lang="en-US" sz="1200" b="0" i="0">
                          <a:solidFill>
                            <a:srgbClr val="000000"/>
                          </a:solidFill>
                          <a:effectLst/>
                          <a:latin typeface="Karla Light" panose="020B0004030503030003" pitchFamily="34" charset="0"/>
                        </a:rPr>
                        <a:t>Members are often appointed or invited to sit on the board.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rtl="0" fontAlgn="base"/>
                      <a:r>
                        <a:rPr lang="en-US" sz="1200" b="0" i="0">
                          <a:solidFill>
                            <a:srgbClr val="000000"/>
                          </a:solidFill>
                          <a:effectLst/>
                          <a:latin typeface="Karla Light" panose="020B0004030503030003" pitchFamily="34" charset="0"/>
                        </a:rPr>
                        <a:t>Members participate in committees for various governance roles, which provide opportunities for outside counsel. Members also assist with vetting of potential new members. This structure is common in established organizations. </a:t>
                      </a:r>
                    </a:p>
                  </a:txBody>
                  <a:tcPr marL="53720" marR="53720" marT="26860" marB="2686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147800018"/>
                  </a:ext>
                </a:extLst>
              </a:tr>
            </a:tbl>
          </a:graphicData>
        </a:graphic>
      </p:graphicFrame>
    </p:spTree>
    <p:extLst>
      <p:ext uri="{BB962C8B-B14F-4D97-AF65-F5344CB8AC3E}">
        <p14:creationId xmlns:p14="http://schemas.microsoft.com/office/powerpoint/2010/main" val="2367610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50571A-42F8-5898-7F24-CA9BE35275C5}"/>
              </a:ext>
            </a:extLst>
          </p:cNvPr>
          <p:cNvSpPr>
            <a:spLocks noGrp="1"/>
          </p:cNvSpPr>
          <p:nvPr>
            <p:ph type="body" sz="quarter" idx="16"/>
          </p:nvPr>
        </p:nvSpPr>
        <p:spPr/>
        <p:txBody>
          <a:bodyPr/>
          <a:lstStyle/>
          <a:p>
            <a:r>
              <a:rPr lang="en-US"/>
              <a:t>Three areas of focus for successful board meetings</a:t>
            </a:r>
          </a:p>
        </p:txBody>
      </p:sp>
      <p:pic>
        <p:nvPicPr>
          <p:cNvPr id="7" name="Picture Placeholder 6">
            <a:extLst>
              <a:ext uri="{FF2B5EF4-FFF2-40B4-BE49-F238E27FC236}">
                <a16:creationId xmlns:a16="http://schemas.microsoft.com/office/drawing/2014/main" id="{095172D8-1D9B-A2ED-6857-BF6D2A64BB88}"/>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a:stretch/>
        </p:blipFill>
        <p:spPr>
          <a:xfrm>
            <a:off x="7392200" y="2010073"/>
            <a:ext cx="4847926" cy="4847927"/>
          </a:xfrm>
        </p:spPr>
      </p:pic>
      <p:sp>
        <p:nvSpPr>
          <p:cNvPr id="3" name="Freeform 15">
            <a:extLst>
              <a:ext uri="{FF2B5EF4-FFF2-40B4-BE49-F238E27FC236}">
                <a16:creationId xmlns:a16="http://schemas.microsoft.com/office/drawing/2014/main" id="{D2124789-01F8-A091-703F-72E23C92103F}"/>
              </a:ext>
            </a:extLst>
          </p:cNvPr>
          <p:cNvSpPr>
            <a:spLocks noChangeArrowheads="1"/>
          </p:cNvSpPr>
          <p:nvPr/>
        </p:nvSpPr>
        <p:spPr bwMode="auto">
          <a:xfrm>
            <a:off x="7392200" y="1809933"/>
            <a:ext cx="2986638" cy="4033471"/>
          </a:xfrm>
          <a:prstGeom prst="roundRect">
            <a:avLst>
              <a:gd name="adj" fmla="val 8806"/>
            </a:avLst>
          </a:prstGeom>
          <a:solidFill>
            <a:schemeClr val="accent3"/>
          </a:solidFill>
          <a:ln>
            <a:noFill/>
          </a:ln>
          <a:effectLst/>
        </p:spPr>
        <p:txBody>
          <a:bodyPr wrap="none" anchor="ctr"/>
          <a:lstStyle/>
          <a:p>
            <a:endParaRPr lang="en-US" sz="3266"/>
          </a:p>
        </p:txBody>
      </p:sp>
      <p:sp>
        <p:nvSpPr>
          <p:cNvPr id="4" name="Freeform 15">
            <a:extLst>
              <a:ext uri="{FF2B5EF4-FFF2-40B4-BE49-F238E27FC236}">
                <a16:creationId xmlns:a16="http://schemas.microsoft.com/office/drawing/2014/main" id="{23E5CFAE-0729-8FF4-7A33-4A32587BABBA}"/>
              </a:ext>
            </a:extLst>
          </p:cNvPr>
          <p:cNvSpPr>
            <a:spLocks noChangeArrowheads="1"/>
          </p:cNvSpPr>
          <p:nvPr/>
        </p:nvSpPr>
        <p:spPr bwMode="auto">
          <a:xfrm>
            <a:off x="3924842" y="1814055"/>
            <a:ext cx="2986638" cy="4033471"/>
          </a:xfrm>
          <a:prstGeom prst="roundRect">
            <a:avLst>
              <a:gd name="adj" fmla="val 8806"/>
            </a:avLst>
          </a:prstGeom>
          <a:solidFill>
            <a:schemeClr val="accent2">
              <a:lumMod val="75000"/>
            </a:schemeClr>
          </a:solidFill>
          <a:ln>
            <a:noFill/>
          </a:ln>
          <a:effectLst/>
        </p:spPr>
        <p:txBody>
          <a:bodyPr wrap="none" anchor="ctr"/>
          <a:lstStyle/>
          <a:p>
            <a:endParaRPr lang="en-US" sz="3266"/>
          </a:p>
        </p:txBody>
      </p:sp>
      <p:sp>
        <p:nvSpPr>
          <p:cNvPr id="5" name="Freeform 15">
            <a:extLst>
              <a:ext uri="{FF2B5EF4-FFF2-40B4-BE49-F238E27FC236}">
                <a16:creationId xmlns:a16="http://schemas.microsoft.com/office/drawing/2014/main" id="{EC96F193-3DB7-1FFE-D49F-F4595DD32F2C}"/>
              </a:ext>
            </a:extLst>
          </p:cNvPr>
          <p:cNvSpPr>
            <a:spLocks noChangeArrowheads="1"/>
          </p:cNvSpPr>
          <p:nvPr/>
        </p:nvSpPr>
        <p:spPr bwMode="auto">
          <a:xfrm>
            <a:off x="440889" y="1814055"/>
            <a:ext cx="2986638" cy="4033471"/>
          </a:xfrm>
          <a:prstGeom prst="roundRect">
            <a:avLst>
              <a:gd name="adj" fmla="val 8806"/>
            </a:avLst>
          </a:prstGeom>
          <a:solidFill>
            <a:schemeClr val="tx1"/>
          </a:solidFill>
          <a:ln>
            <a:noFill/>
          </a:ln>
          <a:effectLst/>
        </p:spPr>
        <p:txBody>
          <a:bodyPr wrap="none" anchor="ctr"/>
          <a:lstStyle/>
          <a:p>
            <a:endParaRPr lang="en-US" sz="3266"/>
          </a:p>
        </p:txBody>
      </p:sp>
      <p:sp>
        <p:nvSpPr>
          <p:cNvPr id="8" name="Freeform 23">
            <a:extLst>
              <a:ext uri="{FF2B5EF4-FFF2-40B4-BE49-F238E27FC236}">
                <a16:creationId xmlns:a16="http://schemas.microsoft.com/office/drawing/2014/main" id="{9DA584F2-D34B-99FC-6845-D3FCD8AFDB39}"/>
              </a:ext>
            </a:extLst>
          </p:cNvPr>
          <p:cNvSpPr>
            <a:spLocks noChangeArrowheads="1"/>
          </p:cNvSpPr>
          <p:nvPr/>
        </p:nvSpPr>
        <p:spPr bwMode="auto">
          <a:xfrm>
            <a:off x="3427527" y="3671430"/>
            <a:ext cx="497316" cy="310479"/>
          </a:xfrm>
          <a:custGeom>
            <a:avLst/>
            <a:gdLst>
              <a:gd name="T0" fmla="*/ 0 w 800"/>
              <a:gd name="T1" fmla="*/ 385 h 499"/>
              <a:gd name="T2" fmla="*/ 0 w 800"/>
              <a:gd name="T3" fmla="*/ 115 h 499"/>
              <a:gd name="T4" fmla="*/ 0 w 800"/>
              <a:gd name="T5" fmla="*/ 115 h 499"/>
              <a:gd name="T6" fmla="*/ 27 w 800"/>
              <a:gd name="T7" fmla="*/ 88 h 499"/>
              <a:gd name="T8" fmla="*/ 399 w 800"/>
              <a:gd name="T9" fmla="*/ 88 h 499"/>
              <a:gd name="T10" fmla="*/ 399 w 800"/>
              <a:gd name="T11" fmla="*/ 88 h 499"/>
              <a:gd name="T12" fmla="*/ 426 w 800"/>
              <a:gd name="T13" fmla="*/ 60 h 499"/>
              <a:gd name="T14" fmla="*/ 426 w 800"/>
              <a:gd name="T15" fmla="*/ 35 h 499"/>
              <a:gd name="T16" fmla="*/ 426 w 800"/>
              <a:gd name="T17" fmla="*/ 35 h 499"/>
              <a:gd name="T18" fmla="*/ 468 w 800"/>
              <a:gd name="T19" fmla="*/ 13 h 499"/>
              <a:gd name="T20" fmla="*/ 783 w 800"/>
              <a:gd name="T21" fmla="*/ 227 h 499"/>
              <a:gd name="T22" fmla="*/ 783 w 800"/>
              <a:gd name="T23" fmla="*/ 227 h 499"/>
              <a:gd name="T24" fmla="*/ 783 w 800"/>
              <a:gd name="T25" fmla="*/ 271 h 499"/>
              <a:gd name="T26" fmla="*/ 468 w 800"/>
              <a:gd name="T27" fmla="*/ 485 h 499"/>
              <a:gd name="T28" fmla="*/ 468 w 800"/>
              <a:gd name="T29" fmla="*/ 485 h 499"/>
              <a:gd name="T30" fmla="*/ 426 w 800"/>
              <a:gd name="T31" fmla="*/ 463 h 499"/>
              <a:gd name="T32" fmla="*/ 426 w 800"/>
              <a:gd name="T33" fmla="*/ 439 h 499"/>
              <a:gd name="T34" fmla="*/ 426 w 800"/>
              <a:gd name="T35" fmla="*/ 439 h 499"/>
              <a:gd name="T36" fmla="*/ 399 w 800"/>
              <a:gd name="T37" fmla="*/ 411 h 499"/>
              <a:gd name="T38" fmla="*/ 27 w 800"/>
              <a:gd name="T39" fmla="*/ 411 h 499"/>
              <a:gd name="T40" fmla="*/ 27 w 800"/>
              <a:gd name="T41" fmla="*/ 411 h 499"/>
              <a:gd name="T42" fmla="*/ 0 w 800"/>
              <a:gd name="T43" fmla="*/ 38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499">
                <a:moveTo>
                  <a:pt x="0" y="385"/>
                </a:moveTo>
                <a:lnTo>
                  <a:pt x="0" y="115"/>
                </a:lnTo>
                <a:lnTo>
                  <a:pt x="0" y="115"/>
                </a:lnTo>
                <a:cubicBezTo>
                  <a:pt x="0" y="99"/>
                  <a:pt x="12" y="88"/>
                  <a:pt x="27" y="88"/>
                </a:cubicBezTo>
                <a:lnTo>
                  <a:pt x="399" y="88"/>
                </a:lnTo>
                <a:lnTo>
                  <a:pt x="399" y="88"/>
                </a:lnTo>
                <a:cubicBezTo>
                  <a:pt x="414" y="88"/>
                  <a:pt x="426" y="76"/>
                  <a:pt x="426" y="60"/>
                </a:cubicBezTo>
                <a:lnTo>
                  <a:pt x="426" y="35"/>
                </a:lnTo>
                <a:lnTo>
                  <a:pt x="426" y="35"/>
                </a:lnTo>
                <a:cubicBezTo>
                  <a:pt x="426" y="13"/>
                  <a:pt x="451" y="0"/>
                  <a:pt x="468" y="13"/>
                </a:cubicBezTo>
                <a:lnTo>
                  <a:pt x="783" y="227"/>
                </a:lnTo>
                <a:lnTo>
                  <a:pt x="783" y="227"/>
                </a:lnTo>
                <a:cubicBezTo>
                  <a:pt x="799" y="238"/>
                  <a:pt x="799" y="261"/>
                  <a:pt x="783" y="271"/>
                </a:cubicBezTo>
                <a:lnTo>
                  <a:pt x="468" y="485"/>
                </a:lnTo>
                <a:lnTo>
                  <a:pt x="468" y="485"/>
                </a:lnTo>
                <a:cubicBezTo>
                  <a:pt x="451" y="498"/>
                  <a:pt x="426" y="485"/>
                  <a:pt x="426" y="463"/>
                </a:cubicBezTo>
                <a:lnTo>
                  <a:pt x="426" y="439"/>
                </a:lnTo>
                <a:lnTo>
                  <a:pt x="426" y="439"/>
                </a:lnTo>
                <a:cubicBezTo>
                  <a:pt x="426" y="424"/>
                  <a:pt x="414" y="411"/>
                  <a:pt x="399" y="411"/>
                </a:cubicBezTo>
                <a:lnTo>
                  <a:pt x="27" y="411"/>
                </a:lnTo>
                <a:lnTo>
                  <a:pt x="27" y="411"/>
                </a:lnTo>
                <a:cubicBezTo>
                  <a:pt x="12" y="411"/>
                  <a:pt x="0" y="400"/>
                  <a:pt x="0" y="385"/>
                </a:cubicBezTo>
              </a:path>
            </a:pathLst>
          </a:custGeom>
          <a:solidFill>
            <a:schemeClr val="tx2">
              <a:lumMod val="75000"/>
            </a:schemeClr>
          </a:solidFill>
          <a:ln>
            <a:noFill/>
          </a:ln>
          <a:effectLst/>
        </p:spPr>
        <p:txBody>
          <a:bodyPr wrap="none" anchor="ctr"/>
          <a:lstStyle/>
          <a:p>
            <a:endParaRPr lang="en-US" sz="3266"/>
          </a:p>
        </p:txBody>
      </p:sp>
      <p:sp>
        <p:nvSpPr>
          <p:cNvPr id="9" name="Freeform 24">
            <a:extLst>
              <a:ext uri="{FF2B5EF4-FFF2-40B4-BE49-F238E27FC236}">
                <a16:creationId xmlns:a16="http://schemas.microsoft.com/office/drawing/2014/main" id="{860544F8-7550-CF0F-365D-927709A84620}"/>
              </a:ext>
            </a:extLst>
          </p:cNvPr>
          <p:cNvSpPr>
            <a:spLocks noChangeArrowheads="1"/>
          </p:cNvSpPr>
          <p:nvPr/>
        </p:nvSpPr>
        <p:spPr bwMode="auto">
          <a:xfrm>
            <a:off x="6911481" y="3671430"/>
            <a:ext cx="497314" cy="310479"/>
          </a:xfrm>
          <a:custGeom>
            <a:avLst/>
            <a:gdLst>
              <a:gd name="T0" fmla="*/ 0 w 799"/>
              <a:gd name="T1" fmla="*/ 385 h 499"/>
              <a:gd name="T2" fmla="*/ 0 w 799"/>
              <a:gd name="T3" fmla="*/ 115 h 499"/>
              <a:gd name="T4" fmla="*/ 0 w 799"/>
              <a:gd name="T5" fmla="*/ 115 h 499"/>
              <a:gd name="T6" fmla="*/ 27 w 799"/>
              <a:gd name="T7" fmla="*/ 88 h 499"/>
              <a:gd name="T8" fmla="*/ 399 w 799"/>
              <a:gd name="T9" fmla="*/ 88 h 499"/>
              <a:gd name="T10" fmla="*/ 399 w 799"/>
              <a:gd name="T11" fmla="*/ 88 h 499"/>
              <a:gd name="T12" fmla="*/ 426 w 799"/>
              <a:gd name="T13" fmla="*/ 60 h 499"/>
              <a:gd name="T14" fmla="*/ 426 w 799"/>
              <a:gd name="T15" fmla="*/ 35 h 499"/>
              <a:gd name="T16" fmla="*/ 426 w 799"/>
              <a:gd name="T17" fmla="*/ 35 h 499"/>
              <a:gd name="T18" fmla="*/ 468 w 799"/>
              <a:gd name="T19" fmla="*/ 13 h 499"/>
              <a:gd name="T20" fmla="*/ 783 w 799"/>
              <a:gd name="T21" fmla="*/ 227 h 499"/>
              <a:gd name="T22" fmla="*/ 783 w 799"/>
              <a:gd name="T23" fmla="*/ 227 h 499"/>
              <a:gd name="T24" fmla="*/ 783 w 799"/>
              <a:gd name="T25" fmla="*/ 271 h 499"/>
              <a:gd name="T26" fmla="*/ 468 w 799"/>
              <a:gd name="T27" fmla="*/ 485 h 499"/>
              <a:gd name="T28" fmla="*/ 468 w 799"/>
              <a:gd name="T29" fmla="*/ 485 h 499"/>
              <a:gd name="T30" fmla="*/ 426 w 799"/>
              <a:gd name="T31" fmla="*/ 463 h 499"/>
              <a:gd name="T32" fmla="*/ 426 w 799"/>
              <a:gd name="T33" fmla="*/ 439 h 499"/>
              <a:gd name="T34" fmla="*/ 426 w 799"/>
              <a:gd name="T35" fmla="*/ 439 h 499"/>
              <a:gd name="T36" fmla="*/ 399 w 799"/>
              <a:gd name="T37" fmla="*/ 411 h 499"/>
              <a:gd name="T38" fmla="*/ 27 w 799"/>
              <a:gd name="T39" fmla="*/ 411 h 499"/>
              <a:gd name="T40" fmla="*/ 27 w 799"/>
              <a:gd name="T41" fmla="*/ 411 h 499"/>
              <a:gd name="T42" fmla="*/ 0 w 799"/>
              <a:gd name="T43" fmla="*/ 385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9" h="499">
                <a:moveTo>
                  <a:pt x="0" y="385"/>
                </a:moveTo>
                <a:lnTo>
                  <a:pt x="0" y="115"/>
                </a:lnTo>
                <a:lnTo>
                  <a:pt x="0" y="115"/>
                </a:lnTo>
                <a:cubicBezTo>
                  <a:pt x="0" y="99"/>
                  <a:pt x="13" y="88"/>
                  <a:pt x="27" y="88"/>
                </a:cubicBezTo>
                <a:lnTo>
                  <a:pt x="399" y="88"/>
                </a:lnTo>
                <a:lnTo>
                  <a:pt x="399" y="88"/>
                </a:lnTo>
                <a:cubicBezTo>
                  <a:pt x="414" y="88"/>
                  <a:pt x="426" y="76"/>
                  <a:pt x="426" y="60"/>
                </a:cubicBezTo>
                <a:lnTo>
                  <a:pt x="426" y="35"/>
                </a:lnTo>
                <a:lnTo>
                  <a:pt x="426" y="35"/>
                </a:lnTo>
                <a:cubicBezTo>
                  <a:pt x="426" y="13"/>
                  <a:pt x="450" y="0"/>
                  <a:pt x="468" y="13"/>
                </a:cubicBezTo>
                <a:lnTo>
                  <a:pt x="783" y="227"/>
                </a:lnTo>
                <a:lnTo>
                  <a:pt x="783" y="227"/>
                </a:lnTo>
                <a:cubicBezTo>
                  <a:pt x="798" y="238"/>
                  <a:pt x="798" y="261"/>
                  <a:pt x="783" y="271"/>
                </a:cubicBezTo>
                <a:lnTo>
                  <a:pt x="468" y="485"/>
                </a:lnTo>
                <a:lnTo>
                  <a:pt x="468" y="485"/>
                </a:lnTo>
                <a:cubicBezTo>
                  <a:pt x="450" y="498"/>
                  <a:pt x="426" y="485"/>
                  <a:pt x="426" y="463"/>
                </a:cubicBezTo>
                <a:lnTo>
                  <a:pt x="426" y="439"/>
                </a:lnTo>
                <a:lnTo>
                  <a:pt x="426" y="439"/>
                </a:lnTo>
                <a:cubicBezTo>
                  <a:pt x="426" y="424"/>
                  <a:pt x="414" y="411"/>
                  <a:pt x="399" y="411"/>
                </a:cubicBezTo>
                <a:lnTo>
                  <a:pt x="27" y="411"/>
                </a:lnTo>
                <a:lnTo>
                  <a:pt x="27" y="411"/>
                </a:lnTo>
                <a:cubicBezTo>
                  <a:pt x="13" y="411"/>
                  <a:pt x="0" y="400"/>
                  <a:pt x="0" y="385"/>
                </a:cubicBezTo>
              </a:path>
            </a:pathLst>
          </a:custGeom>
          <a:solidFill>
            <a:schemeClr val="tx2">
              <a:lumMod val="75000"/>
            </a:schemeClr>
          </a:solidFill>
          <a:ln>
            <a:noFill/>
          </a:ln>
          <a:effectLst/>
        </p:spPr>
        <p:txBody>
          <a:bodyPr wrap="none" anchor="ctr"/>
          <a:lstStyle/>
          <a:p>
            <a:endParaRPr lang="en-US" sz="3266"/>
          </a:p>
        </p:txBody>
      </p:sp>
      <p:sp>
        <p:nvSpPr>
          <p:cNvPr id="10" name="Subtitle 2">
            <a:extLst>
              <a:ext uri="{FF2B5EF4-FFF2-40B4-BE49-F238E27FC236}">
                <a16:creationId xmlns:a16="http://schemas.microsoft.com/office/drawing/2014/main" id="{146DE089-A231-1557-3297-BE898979F26D}"/>
              </a:ext>
            </a:extLst>
          </p:cNvPr>
          <p:cNvSpPr txBox="1">
            <a:spLocks/>
          </p:cNvSpPr>
          <p:nvPr/>
        </p:nvSpPr>
        <p:spPr>
          <a:xfrm>
            <a:off x="781698" y="2816784"/>
            <a:ext cx="2352835" cy="2172582"/>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Agenda is formulated well ahead of time and is strategic and high-level</a:t>
            </a:r>
          </a:p>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Important issues and discussion points are communicated ahead of time</a:t>
            </a:r>
          </a:p>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Date, time and location is consistent, and reminders are sent early and often </a:t>
            </a:r>
          </a:p>
        </p:txBody>
      </p:sp>
      <p:sp>
        <p:nvSpPr>
          <p:cNvPr id="11" name="TextBox 10">
            <a:extLst>
              <a:ext uri="{FF2B5EF4-FFF2-40B4-BE49-F238E27FC236}">
                <a16:creationId xmlns:a16="http://schemas.microsoft.com/office/drawing/2014/main" id="{17E2C527-3C2D-7E47-BE3F-BCC1FE54A15D}"/>
              </a:ext>
            </a:extLst>
          </p:cNvPr>
          <p:cNvSpPr txBox="1"/>
          <p:nvPr/>
        </p:nvSpPr>
        <p:spPr>
          <a:xfrm>
            <a:off x="1411670" y="2368233"/>
            <a:ext cx="965329" cy="338554"/>
          </a:xfrm>
          <a:prstGeom prst="rect">
            <a:avLst/>
          </a:prstGeom>
          <a:noFill/>
        </p:spPr>
        <p:txBody>
          <a:bodyPr wrap="none" rtlCol="0" anchor="b" anchorCtr="0">
            <a:spAutoFit/>
          </a:bodyPr>
          <a:lstStyle/>
          <a:p>
            <a:pPr algn="ctr"/>
            <a:r>
              <a:rPr lang="en-US" sz="1600" b="1">
                <a:solidFill>
                  <a:schemeClr val="bg1"/>
                </a:solidFill>
                <a:latin typeface="Karla ExtraBold" panose="020B0004030503030003" pitchFamily="34" charset="0"/>
                <a:ea typeface="League Spartan" charset="0"/>
                <a:cs typeface="Poppins" pitchFamily="2" charset="77"/>
              </a:rPr>
              <a:t>Prepare</a:t>
            </a:r>
          </a:p>
        </p:txBody>
      </p:sp>
      <p:sp>
        <p:nvSpPr>
          <p:cNvPr id="12" name="Subtitle 2">
            <a:extLst>
              <a:ext uri="{FF2B5EF4-FFF2-40B4-BE49-F238E27FC236}">
                <a16:creationId xmlns:a16="http://schemas.microsoft.com/office/drawing/2014/main" id="{30A59ABE-8C38-495B-B5DA-339880B30B16}"/>
              </a:ext>
            </a:extLst>
          </p:cNvPr>
          <p:cNvSpPr txBox="1">
            <a:spLocks/>
          </p:cNvSpPr>
          <p:nvPr/>
        </p:nvSpPr>
        <p:spPr>
          <a:xfrm>
            <a:off x="4259344" y="2816784"/>
            <a:ext cx="2352835" cy="102547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Board Chair leads</a:t>
            </a:r>
          </a:p>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Stay on task</a:t>
            </a:r>
          </a:p>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Allow for questions and discussion</a:t>
            </a:r>
          </a:p>
        </p:txBody>
      </p:sp>
      <p:sp>
        <p:nvSpPr>
          <p:cNvPr id="13" name="TextBox 12">
            <a:extLst>
              <a:ext uri="{FF2B5EF4-FFF2-40B4-BE49-F238E27FC236}">
                <a16:creationId xmlns:a16="http://schemas.microsoft.com/office/drawing/2014/main" id="{3A069310-B4EA-DDDE-6C80-0776CF4454F8}"/>
              </a:ext>
            </a:extLst>
          </p:cNvPr>
          <p:cNvSpPr txBox="1"/>
          <p:nvPr/>
        </p:nvSpPr>
        <p:spPr>
          <a:xfrm>
            <a:off x="4793939" y="2368233"/>
            <a:ext cx="1156086" cy="338554"/>
          </a:xfrm>
          <a:prstGeom prst="rect">
            <a:avLst/>
          </a:prstGeom>
          <a:noFill/>
        </p:spPr>
        <p:txBody>
          <a:bodyPr wrap="none" rtlCol="0" anchor="b" anchorCtr="0">
            <a:spAutoFit/>
          </a:bodyPr>
          <a:lstStyle/>
          <a:p>
            <a:pPr algn="ctr"/>
            <a:r>
              <a:rPr lang="en-US" sz="1600" b="1">
                <a:solidFill>
                  <a:schemeClr val="bg1"/>
                </a:solidFill>
                <a:latin typeface="Karla ExtraBold" panose="020B0004030503030003" pitchFamily="34" charset="0"/>
                <a:ea typeface="League Spartan" charset="0"/>
                <a:cs typeface="Poppins" pitchFamily="2" charset="77"/>
              </a:rPr>
              <a:t>Structure</a:t>
            </a:r>
          </a:p>
        </p:txBody>
      </p:sp>
      <p:sp>
        <p:nvSpPr>
          <p:cNvPr id="14" name="Subtitle 2">
            <a:extLst>
              <a:ext uri="{FF2B5EF4-FFF2-40B4-BE49-F238E27FC236}">
                <a16:creationId xmlns:a16="http://schemas.microsoft.com/office/drawing/2014/main" id="{354D0836-E126-80DA-CA59-9F0DA0D8A1AD}"/>
              </a:ext>
            </a:extLst>
          </p:cNvPr>
          <p:cNvSpPr txBox="1">
            <a:spLocks/>
          </p:cNvSpPr>
          <p:nvPr/>
        </p:nvSpPr>
        <p:spPr>
          <a:xfrm>
            <a:off x="7859954" y="2812662"/>
            <a:ext cx="2352835" cy="194880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Sent in a timely manner and includes meeting minutes and action items </a:t>
            </a:r>
          </a:p>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Outline key decisions and next steps</a:t>
            </a:r>
          </a:p>
          <a:p>
            <a:pPr marL="228600" indent="-228600" algn="l">
              <a:lnSpc>
                <a:spcPts val="1750"/>
              </a:lnSpc>
              <a:buFont typeface="+mj-lt"/>
              <a:buAutoNum type="arabicPeriod"/>
            </a:pPr>
            <a:r>
              <a:rPr lang="en-US" sz="12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Offer a reminder of the next meeting date, time and location </a:t>
            </a:r>
          </a:p>
        </p:txBody>
      </p:sp>
      <p:sp>
        <p:nvSpPr>
          <p:cNvPr id="15" name="TextBox 14">
            <a:extLst>
              <a:ext uri="{FF2B5EF4-FFF2-40B4-BE49-F238E27FC236}">
                <a16:creationId xmlns:a16="http://schemas.microsoft.com/office/drawing/2014/main" id="{753094F8-F2E8-DB03-7F3A-F45E321ADDBC}"/>
              </a:ext>
            </a:extLst>
          </p:cNvPr>
          <p:cNvSpPr txBox="1"/>
          <p:nvPr/>
        </p:nvSpPr>
        <p:spPr>
          <a:xfrm>
            <a:off x="8379324" y="2364111"/>
            <a:ext cx="1186543" cy="338554"/>
          </a:xfrm>
          <a:prstGeom prst="rect">
            <a:avLst/>
          </a:prstGeom>
          <a:noFill/>
        </p:spPr>
        <p:txBody>
          <a:bodyPr wrap="none" rtlCol="0" anchor="b" anchorCtr="0">
            <a:spAutoFit/>
          </a:bodyPr>
          <a:lstStyle/>
          <a:p>
            <a:pPr algn="ctr"/>
            <a:r>
              <a:rPr lang="en-US" sz="1600" b="1">
                <a:solidFill>
                  <a:schemeClr val="bg1"/>
                </a:solidFill>
                <a:latin typeface="Karla ExtraBold" panose="020B0004030503030003" pitchFamily="34" charset="0"/>
                <a:ea typeface="League Spartan" charset="0"/>
                <a:cs typeface="Poppins" pitchFamily="2" charset="77"/>
              </a:rPr>
              <a:t>Follow-up</a:t>
            </a:r>
          </a:p>
        </p:txBody>
      </p:sp>
    </p:spTree>
    <p:extLst>
      <p:ext uri="{BB962C8B-B14F-4D97-AF65-F5344CB8AC3E}">
        <p14:creationId xmlns:p14="http://schemas.microsoft.com/office/powerpoint/2010/main" val="1876798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53CAA6C3-2E20-BA6C-B504-1077C28C4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515" y="977834"/>
            <a:ext cx="4494342" cy="5816207"/>
          </a:xfrm>
          <a:prstGeom prst="rect">
            <a:avLst/>
          </a:prstGeom>
          <a:ln>
            <a:solidFill>
              <a:schemeClr val="accent6">
                <a:lumMod val="75000"/>
              </a:schemeClr>
            </a:solidFill>
          </a:ln>
        </p:spPr>
      </p:pic>
      <p:pic>
        <p:nvPicPr>
          <p:cNvPr id="4" name="Picture 3" descr="Table&#10;&#10;Description automatically generated">
            <a:extLst>
              <a:ext uri="{FF2B5EF4-FFF2-40B4-BE49-F238E27FC236}">
                <a16:creationId xmlns:a16="http://schemas.microsoft.com/office/drawing/2014/main" id="{EEF213E2-1804-8F5F-5EAE-8FE3FD37E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085" y="977834"/>
            <a:ext cx="4494342" cy="5816207"/>
          </a:xfrm>
          <a:prstGeom prst="rect">
            <a:avLst/>
          </a:prstGeom>
          <a:ln>
            <a:solidFill>
              <a:schemeClr val="accent6">
                <a:lumMod val="75000"/>
              </a:schemeClr>
            </a:solidFill>
          </a:ln>
        </p:spPr>
      </p:pic>
      <p:sp>
        <p:nvSpPr>
          <p:cNvPr id="3" name="Text Placeholder 2">
            <a:extLst>
              <a:ext uri="{FF2B5EF4-FFF2-40B4-BE49-F238E27FC236}">
                <a16:creationId xmlns:a16="http://schemas.microsoft.com/office/drawing/2014/main" id="{8A90A486-92EF-9366-1186-33DCD90F6AAE}"/>
              </a:ext>
            </a:extLst>
          </p:cNvPr>
          <p:cNvSpPr>
            <a:spLocks noGrp="1"/>
          </p:cNvSpPr>
          <p:nvPr>
            <p:ph type="body" sz="quarter" idx="16"/>
          </p:nvPr>
        </p:nvSpPr>
        <p:spPr/>
        <p:txBody>
          <a:bodyPr/>
          <a:lstStyle/>
          <a:p>
            <a:r>
              <a:rPr lang="en-US"/>
              <a:t>Communicating responsibilities</a:t>
            </a:r>
          </a:p>
        </p:txBody>
      </p:sp>
      <p:sp>
        <p:nvSpPr>
          <p:cNvPr id="7" name="Rectangle 6">
            <a:extLst>
              <a:ext uri="{FF2B5EF4-FFF2-40B4-BE49-F238E27FC236}">
                <a16:creationId xmlns:a16="http://schemas.microsoft.com/office/drawing/2014/main" id="{54A50EC0-4912-5F7D-F66F-2A2A2FFADADB}"/>
              </a:ext>
            </a:extLst>
          </p:cNvPr>
          <p:cNvSpPr/>
          <p:nvPr/>
        </p:nvSpPr>
        <p:spPr>
          <a:xfrm>
            <a:off x="8115701" y="1229435"/>
            <a:ext cx="1876926" cy="20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E7591D-84AB-CA2A-BFB5-6366FEF494ED}"/>
              </a:ext>
            </a:extLst>
          </p:cNvPr>
          <p:cNvSpPr/>
          <p:nvPr/>
        </p:nvSpPr>
        <p:spPr>
          <a:xfrm>
            <a:off x="9182501" y="6384758"/>
            <a:ext cx="1876926" cy="20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90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74753E8-76CA-D02D-5E61-DE9F7DF3B9A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0611"/>
          <a:stretch/>
        </p:blipFill>
        <p:spPr>
          <a:xfrm>
            <a:off x="8022177" y="0"/>
            <a:ext cx="4904238" cy="6858000"/>
          </a:xfrm>
        </p:spPr>
      </p:pic>
      <p:sp>
        <p:nvSpPr>
          <p:cNvPr id="3" name="Text Placeholder 2">
            <a:extLst>
              <a:ext uri="{FF2B5EF4-FFF2-40B4-BE49-F238E27FC236}">
                <a16:creationId xmlns:a16="http://schemas.microsoft.com/office/drawing/2014/main" id="{156F6A94-2205-02BE-4D78-4BE0231FF329}"/>
              </a:ext>
            </a:extLst>
          </p:cNvPr>
          <p:cNvSpPr>
            <a:spLocks noGrp="1"/>
          </p:cNvSpPr>
          <p:nvPr>
            <p:ph type="body" sz="quarter" idx="16"/>
          </p:nvPr>
        </p:nvSpPr>
        <p:spPr/>
        <p:txBody>
          <a:bodyPr/>
          <a:lstStyle/>
          <a:p>
            <a:r>
              <a:rPr lang="en-US"/>
              <a:t>ADDITIONAL RESOURCES </a:t>
            </a:r>
          </a:p>
        </p:txBody>
      </p:sp>
      <p:sp>
        <p:nvSpPr>
          <p:cNvPr id="4" name="Text Placeholder 3">
            <a:extLst>
              <a:ext uri="{FF2B5EF4-FFF2-40B4-BE49-F238E27FC236}">
                <a16:creationId xmlns:a16="http://schemas.microsoft.com/office/drawing/2014/main" id="{9EDDA9EB-E808-954B-38D4-D57DBF528121}"/>
              </a:ext>
            </a:extLst>
          </p:cNvPr>
          <p:cNvSpPr>
            <a:spLocks noGrp="1"/>
          </p:cNvSpPr>
          <p:nvPr>
            <p:ph type="body" sz="quarter" idx="18"/>
          </p:nvPr>
        </p:nvSpPr>
        <p:spPr>
          <a:xfrm>
            <a:off x="463356" y="1528187"/>
            <a:ext cx="7129636" cy="4867726"/>
          </a:xfrm>
        </p:spPr>
        <p:txBody>
          <a:bodyPr/>
          <a:lstStyle/>
          <a:p>
            <a:pPr>
              <a:lnSpc>
                <a:spcPct val="150000"/>
              </a:lnSpc>
            </a:pPr>
            <a:r>
              <a:rPr lang="en-US">
                <a:solidFill>
                  <a:srgbClr val="808080"/>
                </a:solidFill>
                <a:ea typeface="Calibri" panose="020F0502020204030204" pitchFamily="34" charset="0"/>
                <a:cs typeface="Times New Roman (Body CS)"/>
              </a:rPr>
              <a:t>Thank you for joining us for today’s video! You can access additional resources through the Fundraising Fundamentals series: </a:t>
            </a:r>
            <a:endParaRPr lang="en-US">
              <a:ea typeface="Calibri" panose="020F0502020204030204" pitchFamily="34" charset="0"/>
              <a:cs typeface="Times New Roman" panose="02020603050405020304" pitchFamily="18" charset="0"/>
            </a:endParaRPr>
          </a:p>
          <a:p>
            <a:pPr>
              <a:lnSpc>
                <a:spcPct val="150000"/>
              </a:lnSpc>
            </a:pPr>
            <a:endParaRPr lang="en-US"/>
          </a:p>
        </p:txBody>
      </p:sp>
      <p:sp>
        <p:nvSpPr>
          <p:cNvPr id="8" name="TextBox 7">
            <a:extLst>
              <a:ext uri="{FF2B5EF4-FFF2-40B4-BE49-F238E27FC236}">
                <a16:creationId xmlns:a16="http://schemas.microsoft.com/office/drawing/2014/main" id="{EB88DAC8-06A0-5F6B-F50B-404C7AA0766B}"/>
              </a:ext>
            </a:extLst>
          </p:cNvPr>
          <p:cNvSpPr txBox="1"/>
          <p:nvPr/>
        </p:nvSpPr>
        <p:spPr>
          <a:xfrm>
            <a:off x="1705701" y="2774980"/>
            <a:ext cx="5794692" cy="2957861"/>
          </a:xfrm>
          <a:prstGeom prst="rect">
            <a:avLst/>
          </a:prstGeom>
          <a:noFill/>
        </p:spPr>
        <p:txBody>
          <a:bodyPr wrap="square">
            <a:spAutoFit/>
          </a:bodyPr>
          <a:lstStyle/>
          <a:p>
            <a:pPr>
              <a:lnSpc>
                <a:spcPct val="150000"/>
              </a:lnSpc>
            </a:pPr>
            <a:r>
              <a:rPr lang="en-US">
                <a:solidFill>
                  <a:srgbClr val="808080"/>
                </a:solidFill>
                <a:ea typeface="Calibri" panose="020F0502020204030204" pitchFamily="34" charset="0"/>
                <a:cs typeface="Times New Roman (Body CS)"/>
              </a:rPr>
              <a:t>Review other topics via the Fundraising Fundamentals series. </a:t>
            </a:r>
          </a:p>
          <a:p>
            <a:pPr>
              <a:lnSpc>
                <a:spcPct val="150000"/>
              </a:lnSpc>
            </a:pPr>
            <a:endParaRPr lang="en-US">
              <a:solidFill>
                <a:srgbClr val="808080"/>
              </a:solidFill>
              <a:ea typeface="Calibri" panose="020F0502020204030204" pitchFamily="34" charset="0"/>
              <a:cs typeface="Times New Roman (Body CS)"/>
            </a:endParaRPr>
          </a:p>
          <a:p>
            <a:pPr>
              <a:lnSpc>
                <a:spcPct val="150000"/>
              </a:lnSpc>
            </a:pPr>
            <a:endParaRPr lang="en-US">
              <a:solidFill>
                <a:srgbClr val="808080"/>
              </a:solidFill>
              <a:ea typeface="Calibri" panose="020F0502020204030204" pitchFamily="34" charset="0"/>
              <a:cs typeface="Times New Roman (Body CS)"/>
            </a:endParaRPr>
          </a:p>
          <a:p>
            <a:pPr>
              <a:lnSpc>
                <a:spcPct val="150000"/>
              </a:lnSpc>
            </a:pPr>
            <a:r>
              <a:rPr lang="en-US">
                <a:solidFill>
                  <a:srgbClr val="808080"/>
                </a:solidFill>
                <a:ea typeface="Calibri" panose="020F0502020204030204" pitchFamily="34" charset="0"/>
                <a:cs typeface="Times New Roman (Body CS)"/>
              </a:rPr>
              <a:t>Peruse the “CCS Insights” tab on our website. </a:t>
            </a:r>
          </a:p>
          <a:p>
            <a:pPr>
              <a:lnSpc>
                <a:spcPct val="150000"/>
              </a:lnSpc>
            </a:pPr>
            <a:endParaRPr lang="en-US">
              <a:solidFill>
                <a:srgbClr val="808080"/>
              </a:solidFill>
              <a:ea typeface="Calibri" panose="020F0502020204030204" pitchFamily="34" charset="0"/>
              <a:cs typeface="Times New Roman (Body CS)"/>
            </a:endParaRPr>
          </a:p>
          <a:p>
            <a:pPr>
              <a:lnSpc>
                <a:spcPct val="150000"/>
              </a:lnSpc>
            </a:pPr>
            <a:endParaRPr lang="en-US">
              <a:solidFill>
                <a:srgbClr val="808080"/>
              </a:solidFill>
              <a:ea typeface="Calibri" panose="020F0502020204030204" pitchFamily="34" charset="0"/>
              <a:cs typeface="Times New Roman (Body CS)"/>
            </a:endParaRPr>
          </a:p>
          <a:p>
            <a:pPr>
              <a:lnSpc>
                <a:spcPct val="150000"/>
              </a:lnSpc>
            </a:pPr>
            <a:r>
              <a:rPr lang="en-US">
                <a:solidFill>
                  <a:srgbClr val="808080"/>
                </a:solidFill>
                <a:ea typeface="Calibri" panose="020F0502020204030204" pitchFamily="34" charset="0"/>
                <a:cs typeface="Times New Roman (Body CS)"/>
              </a:rPr>
              <a:t>Reach out to our team at </a:t>
            </a:r>
            <a:r>
              <a:rPr lang="en-US">
                <a:solidFill>
                  <a:srgbClr val="808080"/>
                </a:solidFill>
                <a:ea typeface="Calibri" panose="020F0502020204030204" pitchFamily="34" charset="0"/>
                <a:cs typeface="Times New Roman (Body CS)"/>
                <a:hlinkClick r:id="rId4"/>
              </a:rPr>
              <a:t>info@ccsfundraising.com</a:t>
            </a:r>
            <a:r>
              <a:rPr lang="en-US">
                <a:solidFill>
                  <a:srgbClr val="808080"/>
                </a:solidFill>
                <a:ea typeface="Calibri" panose="020F0502020204030204" pitchFamily="34" charset="0"/>
                <a:cs typeface="Times New Roman (Body CS)"/>
              </a:rPr>
              <a:t>. </a:t>
            </a:r>
          </a:p>
        </p:txBody>
      </p:sp>
      <p:sp>
        <p:nvSpPr>
          <p:cNvPr id="15" name="TextBox 14">
            <a:extLst>
              <a:ext uri="{FF2B5EF4-FFF2-40B4-BE49-F238E27FC236}">
                <a16:creationId xmlns:a16="http://schemas.microsoft.com/office/drawing/2014/main" id="{836406A6-30F5-37E5-8FE0-B8E9FCF0271E}"/>
              </a:ext>
            </a:extLst>
          </p:cNvPr>
          <p:cNvSpPr txBox="1"/>
          <p:nvPr/>
        </p:nvSpPr>
        <p:spPr>
          <a:xfrm>
            <a:off x="985435" y="5161437"/>
            <a:ext cx="752350" cy="669992"/>
          </a:xfrm>
          <a:prstGeom prst="rect">
            <a:avLst/>
          </a:prstGeom>
          <a:noFill/>
        </p:spPr>
        <p:txBody>
          <a:bodyPr wrap="square">
            <a:spAutoFit/>
          </a:bodyPr>
          <a:lstStyle/>
          <a:p>
            <a:pPr algn="ctr">
              <a:lnSpc>
                <a:spcPct val="150000"/>
              </a:lnSpc>
            </a:pPr>
            <a:r>
              <a:rPr lang="en-US" sz="2800" spc="120">
                <a:solidFill>
                  <a:srgbClr val="ECB22D"/>
                </a:solidFill>
                <a:latin typeface="Karla Medium" panose="020B0004030503030003" pitchFamily="34" charset="77"/>
                <a:ea typeface="Calibri" panose="020F0502020204030204" pitchFamily="34" charset="0"/>
                <a:cs typeface="Times New Roman (Body CS)"/>
              </a:rPr>
              <a:t>03</a:t>
            </a:r>
            <a:endParaRPr lang="en-US" sz="2800">
              <a:solidFill>
                <a:srgbClr val="ECB22D"/>
              </a:solidFill>
              <a:latin typeface="Karla Medium" panose="020B0004030503030003" pitchFamily="34" charset="77"/>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32130B3-6C4B-7656-4BAD-CE1ABCC3A192}"/>
              </a:ext>
            </a:extLst>
          </p:cNvPr>
          <p:cNvSpPr txBox="1"/>
          <p:nvPr/>
        </p:nvSpPr>
        <p:spPr>
          <a:xfrm>
            <a:off x="985435" y="3901106"/>
            <a:ext cx="752350" cy="669992"/>
          </a:xfrm>
          <a:prstGeom prst="rect">
            <a:avLst/>
          </a:prstGeom>
          <a:noFill/>
        </p:spPr>
        <p:txBody>
          <a:bodyPr wrap="square">
            <a:spAutoFit/>
          </a:bodyPr>
          <a:lstStyle/>
          <a:p>
            <a:pPr algn="ctr">
              <a:lnSpc>
                <a:spcPct val="150000"/>
              </a:lnSpc>
            </a:pPr>
            <a:r>
              <a:rPr lang="en-US" sz="2800" spc="120">
                <a:solidFill>
                  <a:srgbClr val="ECB22D"/>
                </a:solidFill>
                <a:latin typeface="Karla Medium" panose="020B0004030503030003" pitchFamily="34" charset="77"/>
                <a:ea typeface="Calibri" panose="020F0502020204030204" pitchFamily="34" charset="0"/>
                <a:cs typeface="Times New Roman (Body CS)"/>
              </a:rPr>
              <a:t>02</a:t>
            </a:r>
            <a:endParaRPr lang="en-US" sz="2800">
              <a:solidFill>
                <a:srgbClr val="ECB22D"/>
              </a:solidFill>
              <a:latin typeface="Karla Medium" panose="020B0004030503030003" pitchFamily="34" charset="77"/>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E8D00666-7BC5-3F5C-CCC5-96C3C60B8796}"/>
              </a:ext>
            </a:extLst>
          </p:cNvPr>
          <p:cNvSpPr txBox="1"/>
          <p:nvPr/>
        </p:nvSpPr>
        <p:spPr>
          <a:xfrm>
            <a:off x="985435" y="2640775"/>
            <a:ext cx="752350" cy="669992"/>
          </a:xfrm>
          <a:prstGeom prst="rect">
            <a:avLst/>
          </a:prstGeom>
          <a:noFill/>
        </p:spPr>
        <p:txBody>
          <a:bodyPr wrap="square">
            <a:spAutoFit/>
          </a:bodyPr>
          <a:lstStyle/>
          <a:p>
            <a:pPr algn="ctr">
              <a:lnSpc>
                <a:spcPct val="150000"/>
              </a:lnSpc>
            </a:pPr>
            <a:r>
              <a:rPr lang="en-US" sz="2800" spc="120">
                <a:solidFill>
                  <a:srgbClr val="ECB22D"/>
                </a:solidFill>
                <a:latin typeface="Karla Medium" panose="020B0004030503030003" pitchFamily="34" charset="77"/>
                <a:ea typeface="Calibri" panose="020F0502020204030204" pitchFamily="34" charset="0"/>
                <a:cs typeface="Times New Roman (Body CS)"/>
              </a:rPr>
              <a:t>01</a:t>
            </a:r>
            <a:endParaRPr lang="en-US" sz="2800">
              <a:solidFill>
                <a:srgbClr val="ECB22D"/>
              </a:solidFill>
              <a:latin typeface="Karla Medium" panose="020B0004030503030003" pitchFamily="34"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324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477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38A3D29-6C72-E777-3964-9DE4F51B5E79}"/>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a:xfrm>
            <a:off x="-38100" y="0"/>
            <a:ext cx="12230100" cy="6865536"/>
          </a:xfrm>
        </p:spPr>
      </p:pic>
      <p:sp>
        <p:nvSpPr>
          <p:cNvPr id="7" name="Rectangle 6">
            <a:extLst>
              <a:ext uri="{FF2B5EF4-FFF2-40B4-BE49-F238E27FC236}">
                <a16:creationId xmlns:a16="http://schemas.microsoft.com/office/drawing/2014/main" id="{247A8007-DC7F-2314-DC20-F9032A548D6E}"/>
              </a:ext>
            </a:extLst>
          </p:cNvPr>
          <p:cNvSpPr/>
          <p:nvPr/>
        </p:nvSpPr>
        <p:spPr>
          <a:xfrm>
            <a:off x="425140" y="450694"/>
            <a:ext cx="11303620" cy="59566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AF15C76C-D455-160A-B718-4419BBCF9635}"/>
              </a:ext>
            </a:extLst>
          </p:cNvPr>
          <p:cNvSpPr>
            <a:spLocks noGrp="1"/>
          </p:cNvSpPr>
          <p:nvPr>
            <p:ph type="title"/>
          </p:nvPr>
        </p:nvSpPr>
        <p:spPr>
          <a:xfrm>
            <a:off x="1402290" y="1257217"/>
            <a:ext cx="5424638" cy="554182"/>
          </a:xfrm>
        </p:spPr>
        <p:txBody>
          <a:bodyPr/>
          <a:lstStyle/>
          <a:p>
            <a:r>
              <a:rPr lang="en-US"/>
              <a:t>Before We Begin</a:t>
            </a:r>
          </a:p>
        </p:txBody>
      </p:sp>
      <p:sp>
        <p:nvSpPr>
          <p:cNvPr id="4" name="Text Placeholder 3">
            <a:extLst>
              <a:ext uri="{FF2B5EF4-FFF2-40B4-BE49-F238E27FC236}">
                <a16:creationId xmlns:a16="http://schemas.microsoft.com/office/drawing/2014/main" id="{54B5698D-85AB-1952-FD00-9019B9F66380}"/>
              </a:ext>
            </a:extLst>
          </p:cNvPr>
          <p:cNvSpPr>
            <a:spLocks noGrp="1"/>
          </p:cNvSpPr>
          <p:nvPr>
            <p:ph type="body" sz="quarter" idx="11"/>
          </p:nvPr>
        </p:nvSpPr>
        <p:spPr>
          <a:xfrm>
            <a:off x="1402290" y="2056476"/>
            <a:ext cx="10019689" cy="3198673"/>
          </a:xfrm>
        </p:spPr>
        <p:txBody>
          <a:bodyPr>
            <a:normAutofit/>
          </a:bodyPr>
          <a:lstStyle/>
          <a:p>
            <a:pPr marL="342900" indent="-342900">
              <a:lnSpc>
                <a:spcPct val="150000"/>
              </a:lnSpc>
              <a:buFont typeface="Arial" panose="020B0604020202020204" pitchFamily="34" charset="0"/>
              <a:buChar char="•"/>
            </a:pPr>
            <a:r>
              <a:rPr lang="en-US"/>
              <a:t>You may want a pen and paper to take notes during this presentation.</a:t>
            </a:r>
          </a:p>
          <a:p>
            <a:pPr marL="342900" indent="-342900">
              <a:lnSpc>
                <a:spcPct val="150000"/>
              </a:lnSpc>
              <a:buFont typeface="Arial" panose="020B0604020202020204" pitchFamily="34" charset="0"/>
              <a:buChar char="•"/>
            </a:pPr>
            <a:r>
              <a:rPr lang="en-US" i="1"/>
              <a:t>Feel free to pause the presentation here to grab supplies!  </a:t>
            </a:r>
          </a:p>
          <a:p>
            <a:pPr marL="342900" indent="-342900">
              <a:lnSpc>
                <a:spcPct val="150000"/>
              </a:lnSpc>
              <a:buFont typeface="Arial" panose="020B0604020202020204" pitchFamily="34" charset="0"/>
              <a:buChar char="•"/>
            </a:pPr>
            <a:r>
              <a:rPr lang="en-US"/>
              <a:t>You will be able to download a copy of this presentation. </a:t>
            </a:r>
          </a:p>
          <a:p>
            <a:pPr marL="342900" indent="-342900">
              <a:lnSpc>
                <a:spcPct val="150000"/>
              </a:lnSpc>
              <a:buFont typeface="Arial" panose="020B0604020202020204" pitchFamily="34" charset="0"/>
              <a:buChar char="•"/>
            </a:pPr>
            <a:r>
              <a:rPr lang="en-US"/>
              <a:t>If you have any questions, email </a:t>
            </a:r>
            <a:r>
              <a:rPr lang="en-US">
                <a:hlinkClick r:id="rId3"/>
              </a:rPr>
              <a:t>info@ccsfundraising.com</a:t>
            </a:r>
            <a:r>
              <a:rPr lang="en-US"/>
              <a:t>. </a:t>
            </a:r>
          </a:p>
        </p:txBody>
      </p:sp>
    </p:spTree>
    <p:extLst>
      <p:ext uri="{BB962C8B-B14F-4D97-AF65-F5344CB8AC3E}">
        <p14:creationId xmlns:p14="http://schemas.microsoft.com/office/powerpoint/2010/main" val="404573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F0819-BDC7-199A-3873-D55039DC43E8}"/>
              </a:ext>
            </a:extLst>
          </p:cNvPr>
          <p:cNvSpPr>
            <a:spLocks noGrp="1"/>
          </p:cNvSpPr>
          <p:nvPr>
            <p:ph type="body" sz="quarter" idx="10"/>
          </p:nvPr>
        </p:nvSpPr>
        <p:spPr>
          <a:xfrm>
            <a:off x="6559262" y="5159575"/>
            <a:ext cx="2544576" cy="891432"/>
          </a:xfrm>
        </p:spPr>
        <p:txBody>
          <a:bodyPr>
            <a:normAutofit/>
          </a:bodyPr>
          <a:lstStyle/>
          <a:p>
            <a:r>
              <a:rPr lang="en-US" spc="0">
                <a:solidFill>
                  <a:srgbClr val="757575"/>
                </a:solidFill>
              </a:rPr>
              <a:t>Senior Director</a:t>
            </a:r>
          </a:p>
          <a:p>
            <a:r>
              <a:rPr lang="en-US" spc="0">
                <a:solidFill>
                  <a:srgbClr val="757575"/>
                </a:solidFill>
              </a:rPr>
              <a:t>CCS Fundraising</a:t>
            </a:r>
          </a:p>
        </p:txBody>
      </p:sp>
      <p:sp>
        <p:nvSpPr>
          <p:cNvPr id="3" name="Text Placeholder 2">
            <a:extLst>
              <a:ext uri="{FF2B5EF4-FFF2-40B4-BE49-F238E27FC236}">
                <a16:creationId xmlns:a16="http://schemas.microsoft.com/office/drawing/2014/main" id="{C3F60634-455C-B8CB-32A0-EA0F80FBDC4E}"/>
              </a:ext>
            </a:extLst>
          </p:cNvPr>
          <p:cNvSpPr>
            <a:spLocks noGrp="1"/>
          </p:cNvSpPr>
          <p:nvPr>
            <p:ph type="body" sz="quarter" idx="11"/>
          </p:nvPr>
        </p:nvSpPr>
        <p:spPr>
          <a:xfrm>
            <a:off x="6679026" y="4719730"/>
            <a:ext cx="2305051" cy="425915"/>
          </a:xfrm>
        </p:spPr>
        <p:txBody>
          <a:bodyPr/>
          <a:lstStyle/>
          <a:p>
            <a:r>
              <a:rPr lang="en-US" b="0">
                <a:latin typeface="Karla Medium" panose="020B0004030503030003" pitchFamily="34" charset="77"/>
              </a:rPr>
              <a:t>Alexander Fruin</a:t>
            </a:r>
          </a:p>
          <a:p>
            <a:endParaRPr lang="en-US"/>
          </a:p>
        </p:txBody>
      </p:sp>
      <p:sp>
        <p:nvSpPr>
          <p:cNvPr id="4" name="Text Placeholder 3">
            <a:extLst>
              <a:ext uri="{FF2B5EF4-FFF2-40B4-BE49-F238E27FC236}">
                <a16:creationId xmlns:a16="http://schemas.microsoft.com/office/drawing/2014/main" id="{7E1713DB-8C76-034C-58E0-693D2353E2ED}"/>
              </a:ext>
            </a:extLst>
          </p:cNvPr>
          <p:cNvSpPr>
            <a:spLocks noGrp="1"/>
          </p:cNvSpPr>
          <p:nvPr>
            <p:ph type="body" sz="quarter" idx="16"/>
          </p:nvPr>
        </p:nvSpPr>
        <p:spPr/>
        <p:txBody>
          <a:bodyPr/>
          <a:lstStyle/>
          <a:p>
            <a:r>
              <a:rPr lang="en-US"/>
              <a:t>TODAY’S Presenters</a:t>
            </a:r>
          </a:p>
        </p:txBody>
      </p:sp>
      <p:sp>
        <p:nvSpPr>
          <p:cNvPr id="6" name="Text Placeholder 5">
            <a:extLst>
              <a:ext uri="{FF2B5EF4-FFF2-40B4-BE49-F238E27FC236}">
                <a16:creationId xmlns:a16="http://schemas.microsoft.com/office/drawing/2014/main" id="{913174E8-DFAA-564F-4967-E8EB05FE395C}"/>
              </a:ext>
            </a:extLst>
          </p:cNvPr>
          <p:cNvSpPr>
            <a:spLocks noGrp="1"/>
          </p:cNvSpPr>
          <p:nvPr>
            <p:ph type="body" sz="quarter" idx="18"/>
          </p:nvPr>
        </p:nvSpPr>
        <p:spPr>
          <a:xfrm>
            <a:off x="2799287" y="5178939"/>
            <a:ext cx="2305051" cy="891432"/>
          </a:xfrm>
        </p:spPr>
        <p:txBody>
          <a:bodyPr/>
          <a:lstStyle/>
          <a:p>
            <a:r>
              <a:rPr lang="en-US" spc="0">
                <a:solidFill>
                  <a:srgbClr val="757575"/>
                </a:solidFill>
              </a:rPr>
              <a:t>Vice President</a:t>
            </a:r>
          </a:p>
          <a:p>
            <a:r>
              <a:rPr lang="en-US" spc="0">
                <a:solidFill>
                  <a:srgbClr val="757575"/>
                </a:solidFill>
              </a:rPr>
              <a:t>CCS Fundraising</a:t>
            </a:r>
          </a:p>
        </p:txBody>
      </p:sp>
      <p:sp>
        <p:nvSpPr>
          <p:cNvPr id="7" name="Text Placeholder 6">
            <a:extLst>
              <a:ext uri="{FF2B5EF4-FFF2-40B4-BE49-F238E27FC236}">
                <a16:creationId xmlns:a16="http://schemas.microsoft.com/office/drawing/2014/main" id="{E2B4D826-8628-5F75-F48F-8B02E04D7D53}"/>
              </a:ext>
            </a:extLst>
          </p:cNvPr>
          <p:cNvSpPr>
            <a:spLocks noGrp="1"/>
          </p:cNvSpPr>
          <p:nvPr>
            <p:ph type="body" sz="quarter" idx="19"/>
          </p:nvPr>
        </p:nvSpPr>
        <p:spPr>
          <a:xfrm>
            <a:off x="2799287" y="4739094"/>
            <a:ext cx="2305051" cy="425915"/>
          </a:xfrm>
        </p:spPr>
        <p:txBody>
          <a:bodyPr>
            <a:normAutofit/>
          </a:bodyPr>
          <a:lstStyle/>
          <a:p>
            <a:r>
              <a:rPr lang="en-US" b="0">
                <a:latin typeface="Karla Medium" panose="020B0004030503030003" pitchFamily="34" charset="77"/>
              </a:rPr>
              <a:t>Ashley Meruani</a:t>
            </a:r>
          </a:p>
        </p:txBody>
      </p:sp>
      <p:pic>
        <p:nvPicPr>
          <p:cNvPr id="5" name="Picture 4">
            <a:extLst>
              <a:ext uri="{FF2B5EF4-FFF2-40B4-BE49-F238E27FC236}">
                <a16:creationId xmlns:a16="http://schemas.microsoft.com/office/drawing/2014/main" id="{7227E992-80D2-8F07-791F-2335A18CE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79" r="15879"/>
          <a:stretch/>
        </p:blipFill>
        <p:spPr bwMode="auto">
          <a:xfrm>
            <a:off x="6439499" y="1687897"/>
            <a:ext cx="2784103" cy="2719096"/>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A01FDEE-C6F5-B094-D4F0-E552CF9B7033}"/>
              </a:ext>
            </a:extLst>
          </p:cNvPr>
          <p:cNvPicPr/>
          <p:nvPr/>
        </p:nvPicPr>
        <p:blipFill>
          <a:blip r:embed="rId4">
            <a:extLst>
              <a:ext uri="{28A0092B-C50C-407E-A947-70E740481C1C}">
                <a14:useLocalDpi xmlns:a14="http://schemas.microsoft.com/office/drawing/2010/main" val="0"/>
              </a:ext>
            </a:extLst>
          </a:blip>
          <a:srcRect t="2590" b="2590"/>
          <a:stretch/>
        </p:blipFill>
        <p:spPr bwMode="auto">
          <a:xfrm>
            <a:off x="2591147" y="1691096"/>
            <a:ext cx="2784103" cy="2715897"/>
          </a:xfrm>
          <a:prstGeom prst="ellipse">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9149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1BDA58-DA7F-7ED0-E91F-597C2FD6A614}"/>
              </a:ext>
            </a:extLst>
          </p:cNvPr>
          <p:cNvSpPr/>
          <p:nvPr/>
        </p:nvSpPr>
        <p:spPr>
          <a:xfrm>
            <a:off x="0" y="0"/>
            <a:ext cx="12192000" cy="3345543"/>
          </a:xfrm>
          <a:prstGeom prst="rect">
            <a:avLst/>
          </a:prstGeom>
          <a:solidFill>
            <a:srgbClr val="25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110E989-3835-D1C5-01B5-6415B609A258}"/>
              </a:ext>
            </a:extLst>
          </p:cNvPr>
          <p:cNvSpPr>
            <a:spLocks noGrp="1"/>
          </p:cNvSpPr>
          <p:nvPr>
            <p:ph type="body" sz="quarter" idx="16"/>
          </p:nvPr>
        </p:nvSpPr>
        <p:spPr/>
        <p:txBody>
          <a:bodyPr/>
          <a:lstStyle/>
          <a:p>
            <a:r>
              <a:rPr lang="en-US">
                <a:solidFill>
                  <a:schemeClr val="bg1"/>
                </a:solidFill>
              </a:rPr>
              <a:t>ABOUT CCS FUNDRAISING</a:t>
            </a:r>
          </a:p>
        </p:txBody>
      </p:sp>
      <p:sp>
        <p:nvSpPr>
          <p:cNvPr id="4" name="Content Placeholder 2">
            <a:extLst>
              <a:ext uri="{FF2B5EF4-FFF2-40B4-BE49-F238E27FC236}">
                <a16:creationId xmlns:a16="http://schemas.microsoft.com/office/drawing/2014/main" id="{DC1E0EC4-8A49-D20F-EEC6-F7F7E45FA15B}"/>
              </a:ext>
            </a:extLst>
          </p:cNvPr>
          <p:cNvSpPr txBox="1">
            <a:spLocks/>
          </p:cNvSpPr>
          <p:nvPr/>
        </p:nvSpPr>
        <p:spPr>
          <a:xfrm>
            <a:off x="524435" y="4443645"/>
            <a:ext cx="3495212" cy="1688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700">
                <a:solidFill>
                  <a:srgbClr val="757575"/>
                </a:solidFill>
                <a:latin typeface="Karla Light" panose="020B0004030503030003" pitchFamily="34" charset="77"/>
                <a:cs typeface="Calibri" panose="020F0502020204030204" pitchFamily="34" charset="0"/>
              </a:rPr>
              <a:t>Leading experts in campaign and development strategy for 75 years</a:t>
            </a:r>
            <a:endParaRPr lang="en-US" sz="1700">
              <a:solidFill>
                <a:srgbClr val="757575"/>
              </a:solidFill>
              <a:latin typeface="Karla Light" panose="020B0004030503030003" pitchFamily="34" charset="77"/>
            </a:endParaRPr>
          </a:p>
        </p:txBody>
      </p:sp>
      <p:sp>
        <p:nvSpPr>
          <p:cNvPr id="5" name="Content Placeholder 2">
            <a:extLst>
              <a:ext uri="{FF2B5EF4-FFF2-40B4-BE49-F238E27FC236}">
                <a16:creationId xmlns:a16="http://schemas.microsoft.com/office/drawing/2014/main" id="{A0392D5E-9B3A-E19E-0B21-864EB5ED2AD2}"/>
              </a:ext>
            </a:extLst>
          </p:cNvPr>
          <p:cNvSpPr txBox="1">
            <a:spLocks/>
          </p:cNvSpPr>
          <p:nvPr/>
        </p:nvSpPr>
        <p:spPr>
          <a:xfrm>
            <a:off x="4389177" y="4443646"/>
            <a:ext cx="3378672" cy="107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700">
                <a:solidFill>
                  <a:srgbClr val="757575"/>
                </a:solidFill>
                <a:latin typeface="Karla Light" panose="020B0004030503030003" pitchFamily="34" charset="77"/>
                <a:cs typeface="Calibri" panose="020F0502020204030204" pitchFamily="34" charset="0"/>
              </a:rPr>
              <a:t>Experienced across nonprofit sectors and locations</a:t>
            </a:r>
            <a:endParaRPr lang="en-US" sz="1700">
              <a:solidFill>
                <a:srgbClr val="757575"/>
              </a:solidFill>
              <a:latin typeface="Karla Light" panose="020B0004030503030003" pitchFamily="34" charset="77"/>
            </a:endParaRPr>
          </a:p>
        </p:txBody>
      </p:sp>
      <p:sp>
        <p:nvSpPr>
          <p:cNvPr id="6" name="Content Placeholder 2">
            <a:extLst>
              <a:ext uri="{FF2B5EF4-FFF2-40B4-BE49-F238E27FC236}">
                <a16:creationId xmlns:a16="http://schemas.microsoft.com/office/drawing/2014/main" id="{86B51EF8-9B48-2F2A-FBF2-63C5FF9513B5}"/>
              </a:ext>
            </a:extLst>
          </p:cNvPr>
          <p:cNvSpPr txBox="1">
            <a:spLocks/>
          </p:cNvSpPr>
          <p:nvPr/>
        </p:nvSpPr>
        <p:spPr>
          <a:xfrm>
            <a:off x="8239588" y="4443646"/>
            <a:ext cx="3378672" cy="107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1700">
                <a:solidFill>
                  <a:srgbClr val="757575"/>
                </a:solidFill>
                <a:latin typeface="Karla Light" panose="020B0004030503030003" pitchFamily="34" charset="77"/>
                <a:cs typeface="Calibri" panose="020F0502020204030204" pitchFamily="34" charset="0"/>
              </a:rPr>
              <a:t>Full-time professional staff plans, implements, and manages fundraising projects</a:t>
            </a:r>
            <a:endParaRPr lang="en-US" sz="1700">
              <a:solidFill>
                <a:srgbClr val="757575"/>
              </a:solidFill>
              <a:latin typeface="Karla Light" panose="020B0004030503030003" pitchFamily="34" charset="77"/>
            </a:endParaRPr>
          </a:p>
        </p:txBody>
      </p:sp>
      <p:sp>
        <p:nvSpPr>
          <p:cNvPr id="7" name="Content Placeholder 2">
            <a:extLst>
              <a:ext uri="{FF2B5EF4-FFF2-40B4-BE49-F238E27FC236}">
                <a16:creationId xmlns:a16="http://schemas.microsoft.com/office/drawing/2014/main" id="{9DE47D99-8CF9-D55E-D194-43B8CF5E66E9}"/>
              </a:ext>
            </a:extLst>
          </p:cNvPr>
          <p:cNvSpPr txBox="1">
            <a:spLocks/>
          </p:cNvSpPr>
          <p:nvPr/>
        </p:nvSpPr>
        <p:spPr>
          <a:xfrm>
            <a:off x="457200" y="1223242"/>
            <a:ext cx="7261412" cy="10797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700">
                <a:solidFill>
                  <a:schemeClr val="bg1"/>
                </a:solidFill>
                <a:latin typeface="Karla Medium" panose="020B0004030503030003" pitchFamily="34" charset="77"/>
                <a:cs typeface="Calibri" panose="020F0502020204030204" pitchFamily="34" charset="0"/>
              </a:rPr>
              <a:t>Celebrating 75 years of transformational partnerships with nonprofits.</a:t>
            </a:r>
            <a:endParaRPr lang="en-US" sz="1700">
              <a:solidFill>
                <a:schemeClr val="bg1"/>
              </a:solidFill>
              <a:latin typeface="Karla Medium" panose="020B0004030503030003" pitchFamily="34" charset="77"/>
            </a:endParaRPr>
          </a:p>
        </p:txBody>
      </p:sp>
      <p:sp>
        <p:nvSpPr>
          <p:cNvPr id="15" name="Oval 14">
            <a:extLst>
              <a:ext uri="{FF2B5EF4-FFF2-40B4-BE49-F238E27FC236}">
                <a16:creationId xmlns:a16="http://schemas.microsoft.com/office/drawing/2014/main" id="{6B8F722A-0681-C1EC-BDD2-6201CDBCD80E}"/>
              </a:ext>
            </a:extLst>
          </p:cNvPr>
          <p:cNvSpPr/>
          <p:nvPr/>
        </p:nvSpPr>
        <p:spPr>
          <a:xfrm>
            <a:off x="1676053" y="2715205"/>
            <a:ext cx="1181447" cy="1181447"/>
          </a:xfrm>
          <a:prstGeom prst="ellipse">
            <a:avLst/>
          </a:prstGeom>
          <a:solidFill>
            <a:srgbClr val="ECB22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sz="2800">
              <a:solidFill>
                <a:schemeClr val="bg1"/>
              </a:solidFill>
              <a:latin typeface="Karla Medium" panose="020B0004030503030003" pitchFamily="34" charset="77"/>
            </a:endParaRPr>
          </a:p>
        </p:txBody>
      </p:sp>
      <p:sp>
        <p:nvSpPr>
          <p:cNvPr id="16" name="Oval 15">
            <a:extLst>
              <a:ext uri="{FF2B5EF4-FFF2-40B4-BE49-F238E27FC236}">
                <a16:creationId xmlns:a16="http://schemas.microsoft.com/office/drawing/2014/main" id="{1DCFCE51-4EF3-7121-5528-1F138D762FA9}"/>
              </a:ext>
            </a:extLst>
          </p:cNvPr>
          <p:cNvSpPr/>
          <p:nvPr/>
        </p:nvSpPr>
        <p:spPr>
          <a:xfrm>
            <a:off x="5498753" y="2715205"/>
            <a:ext cx="1181447" cy="1181447"/>
          </a:xfrm>
          <a:prstGeom prst="ellipse">
            <a:avLst/>
          </a:prstGeom>
          <a:solidFill>
            <a:srgbClr val="ECB22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sz="2800">
              <a:solidFill>
                <a:schemeClr val="bg1"/>
              </a:solidFill>
              <a:latin typeface="Karla Medium" panose="020B0004030503030003" pitchFamily="34" charset="77"/>
            </a:endParaRPr>
          </a:p>
        </p:txBody>
      </p:sp>
      <p:sp>
        <p:nvSpPr>
          <p:cNvPr id="17" name="Oval 16">
            <a:extLst>
              <a:ext uri="{FF2B5EF4-FFF2-40B4-BE49-F238E27FC236}">
                <a16:creationId xmlns:a16="http://schemas.microsoft.com/office/drawing/2014/main" id="{296206DF-838C-2878-74CA-CF18EDC70FB0}"/>
              </a:ext>
            </a:extLst>
          </p:cNvPr>
          <p:cNvSpPr/>
          <p:nvPr/>
        </p:nvSpPr>
        <p:spPr>
          <a:xfrm>
            <a:off x="9321453" y="2715205"/>
            <a:ext cx="1181447" cy="1181447"/>
          </a:xfrm>
          <a:prstGeom prst="ellipse">
            <a:avLst/>
          </a:prstGeom>
          <a:solidFill>
            <a:srgbClr val="ECB22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sz="2800">
              <a:solidFill>
                <a:schemeClr val="bg1"/>
              </a:solidFill>
              <a:latin typeface="Karla Medium" panose="020B0004030503030003" pitchFamily="34" charset="77"/>
            </a:endParaRPr>
          </a:p>
        </p:txBody>
      </p:sp>
      <p:pic>
        <p:nvPicPr>
          <p:cNvPr id="18" name="Picture 17" descr="Icon&#10;&#10;Description automatically generated">
            <a:extLst>
              <a:ext uri="{FF2B5EF4-FFF2-40B4-BE49-F238E27FC236}">
                <a16:creationId xmlns:a16="http://schemas.microsoft.com/office/drawing/2014/main" id="{03F3F61C-1A9F-A712-CA7D-FAD4FA16A50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42911" y="2907878"/>
            <a:ext cx="693464" cy="825552"/>
          </a:xfrm>
          <a:prstGeom prst="rect">
            <a:avLst/>
          </a:prstGeom>
        </p:spPr>
      </p:pic>
      <p:pic>
        <p:nvPicPr>
          <p:cNvPr id="19" name="Picture 18" descr="Icon&#10;&#10;Description automatically generated">
            <a:extLst>
              <a:ext uri="{FF2B5EF4-FFF2-40B4-BE49-F238E27FC236}">
                <a16:creationId xmlns:a16="http://schemas.microsoft.com/office/drawing/2014/main" id="{722A8B32-7B6F-B661-0102-E336A41F1B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15655" y="2880983"/>
            <a:ext cx="546452" cy="831911"/>
          </a:xfrm>
          <a:prstGeom prst="rect">
            <a:avLst/>
          </a:prstGeom>
        </p:spPr>
      </p:pic>
      <p:pic>
        <p:nvPicPr>
          <p:cNvPr id="20" name="Picture 19" descr="Icon&#10;&#10;Description automatically generated">
            <a:extLst>
              <a:ext uri="{FF2B5EF4-FFF2-40B4-BE49-F238E27FC236}">
                <a16:creationId xmlns:a16="http://schemas.microsoft.com/office/drawing/2014/main" id="{4E1D389F-45AF-3EA0-9A97-F2C1F5AADD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12509" y="2883646"/>
            <a:ext cx="825164" cy="829249"/>
          </a:xfrm>
          <a:prstGeom prst="rect">
            <a:avLst/>
          </a:prstGeom>
        </p:spPr>
      </p:pic>
    </p:spTree>
    <p:extLst>
      <p:ext uri="{BB962C8B-B14F-4D97-AF65-F5344CB8AC3E}">
        <p14:creationId xmlns:p14="http://schemas.microsoft.com/office/powerpoint/2010/main" val="239285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1E2EFB-39E9-D7CB-1F24-ECD84D2C0EE9}"/>
              </a:ext>
            </a:extLst>
          </p:cNvPr>
          <p:cNvSpPr>
            <a:spLocks noGrp="1"/>
          </p:cNvSpPr>
          <p:nvPr>
            <p:ph type="body" sz="quarter" idx="16"/>
          </p:nvPr>
        </p:nvSpPr>
        <p:spPr/>
        <p:txBody>
          <a:bodyPr/>
          <a:lstStyle/>
          <a:p>
            <a:r>
              <a:rPr lang="en-US"/>
              <a:t>FUNDRAISING FUNDAMENTALS </a:t>
            </a:r>
          </a:p>
        </p:txBody>
      </p:sp>
      <p:pic>
        <p:nvPicPr>
          <p:cNvPr id="10" name="Picture Placeholder 9" descr="A group of people sitting around a table&#10;&#10;Description automatically generated with medium confidence">
            <a:extLst>
              <a:ext uri="{FF2B5EF4-FFF2-40B4-BE49-F238E27FC236}">
                <a16:creationId xmlns:a16="http://schemas.microsoft.com/office/drawing/2014/main" id="{80927404-8D2A-26DB-D5C4-1DDEA6C00672}"/>
              </a:ext>
            </a:extLst>
          </p:cNvPr>
          <p:cNvPicPr>
            <a:picLocks noGrp="1" noChangeAspect="1"/>
          </p:cNvPicPr>
          <p:nvPr>
            <p:ph type="pic" sz="quarter" idx="17"/>
          </p:nvPr>
        </p:nvPicPr>
        <p:blipFill rotWithShape="1">
          <a:blip r:embed="rId2" cstate="hqprint">
            <a:extLst>
              <a:ext uri="{28A0092B-C50C-407E-A947-70E740481C1C}">
                <a14:useLocalDpi xmlns:a14="http://schemas.microsoft.com/office/drawing/2010/main"/>
              </a:ext>
            </a:extLst>
          </a:blip>
          <a:srcRect b="-50"/>
          <a:stretch/>
        </p:blipFill>
        <p:spPr>
          <a:xfrm>
            <a:off x="4254656" y="3414"/>
            <a:ext cx="7937344" cy="6877050"/>
          </a:xfrm>
        </p:spPr>
      </p:pic>
      <p:sp>
        <p:nvSpPr>
          <p:cNvPr id="7" name="Text Placeholder 6">
            <a:extLst>
              <a:ext uri="{FF2B5EF4-FFF2-40B4-BE49-F238E27FC236}">
                <a16:creationId xmlns:a16="http://schemas.microsoft.com/office/drawing/2014/main" id="{D86E887C-237E-9ED2-3403-2D075E93D7C6}"/>
              </a:ext>
            </a:extLst>
          </p:cNvPr>
          <p:cNvSpPr>
            <a:spLocks noGrp="1"/>
          </p:cNvSpPr>
          <p:nvPr>
            <p:ph type="body" sz="quarter" idx="18"/>
          </p:nvPr>
        </p:nvSpPr>
        <p:spPr>
          <a:xfrm>
            <a:off x="457199" y="1425814"/>
            <a:ext cx="6830291" cy="3421062"/>
          </a:xfrm>
        </p:spPr>
        <p:txBody>
          <a:bodyPr>
            <a:normAutofit/>
          </a:bodyPr>
          <a:lstStyle/>
          <a:p>
            <a:pPr marL="0" marR="0">
              <a:lnSpc>
                <a:spcPct val="107000"/>
              </a:lnSpc>
              <a:spcBef>
                <a:spcPts val="0"/>
              </a:spcBef>
              <a:spcAft>
                <a:spcPts val="800"/>
              </a:spcAft>
            </a:pPr>
            <a:r>
              <a:rPr lang="en-US" sz="1800" b="1">
                <a:effectLst/>
                <a:latin typeface="Karla Light" panose="020B0004030503030003" pitchFamily="34" charset="0"/>
                <a:ea typeface="Calibri" panose="020F0502020204030204" pitchFamily="34" charset="0"/>
                <a:cs typeface="Times New Roman" panose="02020603050405020304" pitchFamily="18" charset="0"/>
              </a:rPr>
              <a:t>Fundraising Fundamentals </a:t>
            </a:r>
            <a:r>
              <a:rPr lang="en-US" sz="1800">
                <a:effectLst/>
                <a:latin typeface="Karla Light" panose="020B0004030503030003" pitchFamily="34" charset="0"/>
                <a:ea typeface="Calibri" panose="020F0502020204030204" pitchFamily="34" charset="0"/>
                <a:cs typeface="Times New Roman" panose="02020603050405020304" pitchFamily="18" charset="0"/>
              </a:rPr>
              <a:t>is an effort launched in 2020 by a volunteer group of CCS directors.</a:t>
            </a:r>
          </a:p>
          <a:p>
            <a:pPr marL="0" marR="0">
              <a:lnSpc>
                <a:spcPct val="107000"/>
              </a:lnSpc>
              <a:spcBef>
                <a:spcPts val="0"/>
              </a:spcBef>
              <a:spcAft>
                <a:spcPts val="800"/>
              </a:spcAft>
            </a:pPr>
            <a:r>
              <a:rPr lang="en-US" sz="1800" i="1">
                <a:effectLst/>
                <a:latin typeface="Karla Light" panose="020B0004030503030003" pitchFamily="34" charset="0"/>
                <a:ea typeface="Calibri" panose="020F0502020204030204" pitchFamily="34" charset="0"/>
                <a:cs typeface="Times New Roman" panose="02020603050405020304" pitchFamily="18" charset="0"/>
              </a:rPr>
              <a:t>While open to all nonprofits</a:t>
            </a:r>
            <a:r>
              <a:rPr lang="en-US" sz="1800">
                <a:effectLst/>
                <a:latin typeface="Karla Light" panose="020B0004030503030003" pitchFamily="34" charset="0"/>
                <a:ea typeface="Calibri" panose="020F0502020204030204" pitchFamily="34" charset="0"/>
                <a:cs typeface="Times New Roman" panose="02020603050405020304" pitchFamily="18" charset="0"/>
              </a:rPr>
              <a:t>, our hope for this library is that it will provide meaningful fundraising resources and step-by-step guidance to emerging nonprofits that partner with communities of color, are led by leaders of color, or both. This is part of our firm’s commitment to anti-racism and social justice.</a:t>
            </a:r>
          </a:p>
          <a:p>
            <a:pPr marL="0" marR="0">
              <a:lnSpc>
                <a:spcPct val="107000"/>
              </a:lnSpc>
              <a:spcBef>
                <a:spcPts val="0"/>
              </a:spcBef>
              <a:spcAft>
                <a:spcPts val="800"/>
              </a:spcAft>
            </a:pPr>
            <a:r>
              <a:rPr lang="en-US" sz="1800">
                <a:latin typeface="Karla Light" panose="020B0004030503030003" pitchFamily="34" charset="0"/>
                <a:ea typeface="Calibri" panose="020F0502020204030204" pitchFamily="34" charset="0"/>
                <a:cs typeface="Times New Roman" panose="02020603050405020304" pitchFamily="18" charset="0"/>
              </a:rPr>
              <a:t>To learn more, visit the </a:t>
            </a:r>
            <a:r>
              <a:rPr lang="en-US" sz="1800" b="1">
                <a:latin typeface="Karla Light" panose="020B0004030503030003" pitchFamily="34" charset="0"/>
                <a:ea typeface="Calibri" panose="020F0502020204030204" pitchFamily="34" charset="0"/>
                <a:cs typeface="Times New Roman" panose="02020603050405020304" pitchFamily="18" charset="0"/>
              </a:rPr>
              <a:t>Fundraising Fundamentals </a:t>
            </a:r>
            <a:r>
              <a:rPr lang="en-US" sz="1800">
                <a:latin typeface="Karla Light" panose="020B0004030503030003" pitchFamily="34" charset="0"/>
                <a:ea typeface="Calibri" panose="020F0502020204030204" pitchFamily="34" charset="0"/>
                <a:cs typeface="Times New Roman" panose="02020603050405020304" pitchFamily="18" charset="0"/>
              </a:rPr>
              <a:t>page at </a:t>
            </a:r>
            <a:r>
              <a:rPr lang="en-US" sz="1800">
                <a:latin typeface="Karla Light" panose="020B0004030503030003" pitchFamily="34" charset="0"/>
                <a:ea typeface="Calibri" panose="020F0502020204030204" pitchFamily="34" charset="0"/>
                <a:cs typeface="Times New Roman" panose="02020603050405020304" pitchFamily="18" charset="0"/>
                <a:hlinkClick r:id="rId3"/>
              </a:rPr>
              <a:t>www.ccsfundraising.com</a:t>
            </a:r>
            <a:r>
              <a:rPr lang="en-US" sz="1800">
                <a:latin typeface="Karla Light" panose="020B00040305030300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97973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749EF16-01F7-A60D-406C-7A5075FAB8C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p:blipFill>
        <p:spPr>
          <a:xfrm>
            <a:off x="-2576485" y="0"/>
            <a:ext cx="9319936" cy="6987941"/>
          </a:xfrm>
        </p:spPr>
      </p:pic>
      <p:sp>
        <p:nvSpPr>
          <p:cNvPr id="8" name="Rectangle 7">
            <a:extLst>
              <a:ext uri="{FF2B5EF4-FFF2-40B4-BE49-F238E27FC236}">
                <a16:creationId xmlns:a16="http://schemas.microsoft.com/office/drawing/2014/main" id="{977CC7C3-FD17-1700-B16D-5BF4269F4CDA}"/>
              </a:ext>
            </a:extLst>
          </p:cNvPr>
          <p:cNvSpPr/>
          <p:nvPr/>
        </p:nvSpPr>
        <p:spPr>
          <a:xfrm>
            <a:off x="4697128" y="0"/>
            <a:ext cx="7494872" cy="6858000"/>
          </a:xfrm>
          <a:prstGeom prst="rect">
            <a:avLst/>
          </a:prstGeom>
          <a:solidFill>
            <a:srgbClr val="026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DDEF2-6009-D0FE-257F-8F7A5AB99879}"/>
              </a:ext>
            </a:extLst>
          </p:cNvPr>
          <p:cNvSpPr>
            <a:spLocks noGrp="1"/>
          </p:cNvSpPr>
          <p:nvPr>
            <p:ph type="title"/>
          </p:nvPr>
        </p:nvSpPr>
        <p:spPr>
          <a:xfrm>
            <a:off x="6133340" y="3151909"/>
            <a:ext cx="4562057" cy="554182"/>
          </a:xfrm>
        </p:spPr>
        <p:txBody>
          <a:bodyPr/>
          <a:lstStyle/>
          <a:p>
            <a:r>
              <a:rPr lang="en-US"/>
              <a:t>Defining a </a:t>
            </a:r>
            <a:br>
              <a:rPr lang="en-US"/>
            </a:br>
            <a:r>
              <a:rPr lang="en-US"/>
              <a:t>Board of Directors</a:t>
            </a:r>
          </a:p>
        </p:txBody>
      </p:sp>
      <p:sp>
        <p:nvSpPr>
          <p:cNvPr id="7" name="Freeform 6">
            <a:extLst>
              <a:ext uri="{FF2B5EF4-FFF2-40B4-BE49-F238E27FC236}">
                <a16:creationId xmlns:a16="http://schemas.microsoft.com/office/drawing/2014/main" id="{B9CE5CC5-525E-E082-E0D7-F24113C7DA90}"/>
              </a:ext>
            </a:extLst>
          </p:cNvPr>
          <p:cNvSpPr/>
          <p:nvPr/>
        </p:nvSpPr>
        <p:spPr>
          <a:xfrm rot="5400000">
            <a:off x="-12700" y="2040870"/>
            <a:ext cx="4817130" cy="4817130"/>
          </a:xfrm>
          <a:custGeom>
            <a:avLst/>
            <a:gdLst>
              <a:gd name="connsiteX0" fmla="*/ 6841580 w 6841580"/>
              <a:gd name="connsiteY0" fmla="*/ 0 h 6841580"/>
              <a:gd name="connsiteX1" fmla="*/ 6841580 w 6841580"/>
              <a:gd name="connsiteY1" fmla="*/ 3515941 h 6841580"/>
              <a:gd name="connsiteX2" fmla="*/ 3515941 w 6841580"/>
              <a:gd name="connsiteY2" fmla="*/ 6841580 h 6841580"/>
              <a:gd name="connsiteX3" fmla="*/ 0 w 6841580"/>
              <a:gd name="connsiteY3" fmla="*/ 6841580 h 6841580"/>
            </a:gdLst>
            <a:ahLst/>
            <a:cxnLst>
              <a:cxn ang="0">
                <a:pos x="connsiteX0" y="connsiteY0"/>
              </a:cxn>
              <a:cxn ang="0">
                <a:pos x="connsiteX1" y="connsiteY1"/>
              </a:cxn>
              <a:cxn ang="0">
                <a:pos x="connsiteX2" y="connsiteY2"/>
              </a:cxn>
              <a:cxn ang="0">
                <a:pos x="connsiteX3" y="connsiteY3"/>
              </a:cxn>
            </a:cxnLst>
            <a:rect l="l" t="t" r="r" b="b"/>
            <a:pathLst>
              <a:path w="6841580" h="6841580">
                <a:moveTo>
                  <a:pt x="6841580" y="0"/>
                </a:moveTo>
                <a:lnTo>
                  <a:pt x="6841580" y="3515941"/>
                </a:lnTo>
                <a:lnTo>
                  <a:pt x="3515941" y="6841580"/>
                </a:lnTo>
                <a:lnTo>
                  <a:pt x="0" y="6841580"/>
                </a:lnTo>
                <a:close/>
              </a:path>
            </a:pathLst>
          </a:custGeom>
          <a:solidFill>
            <a:srgbClr val="D9E1E2">
              <a:alpha val="499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9DA3A5"/>
              </a:solidFill>
            </a:endParaRPr>
          </a:p>
        </p:txBody>
      </p:sp>
    </p:spTree>
    <p:extLst>
      <p:ext uri="{BB962C8B-B14F-4D97-AF65-F5344CB8AC3E}">
        <p14:creationId xmlns:p14="http://schemas.microsoft.com/office/powerpoint/2010/main" val="3009523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3A879-066D-78D5-A6B2-25EA5C1EE89B}"/>
              </a:ext>
            </a:extLst>
          </p:cNvPr>
          <p:cNvSpPr>
            <a:spLocks noGrp="1"/>
          </p:cNvSpPr>
          <p:nvPr>
            <p:ph type="body" sz="quarter" idx="17"/>
          </p:nvPr>
        </p:nvSpPr>
        <p:spPr>
          <a:xfrm>
            <a:off x="533400" y="1430275"/>
            <a:ext cx="10972800" cy="330200"/>
          </a:xfrm>
        </p:spPr>
        <p:txBody>
          <a:bodyPr/>
          <a:lstStyle/>
          <a:p>
            <a:pPr algn="l" rtl="0" fontAlgn="base"/>
            <a:r>
              <a:rPr lang="en-US" sz="2400" b="0" i="0" spc="0">
                <a:solidFill>
                  <a:srgbClr val="757575"/>
                </a:solidFill>
                <a:effectLst/>
                <a:latin typeface="Karla Light" panose="020B0004030503030003" pitchFamily="34" charset="0"/>
              </a:rPr>
              <a:t>A board is a formal collection of individuals who serve as the highest leadership body of an organization. For a nonprofit organization, the board performs the following governing duties: </a:t>
            </a:r>
            <a:br>
              <a:rPr lang="en-US" sz="1800" b="0" i="0">
                <a:solidFill>
                  <a:srgbClr val="757575"/>
                </a:solidFill>
                <a:effectLst/>
                <a:latin typeface="Karla Light" panose="020B0004030503030003" pitchFamily="34" charset="0"/>
              </a:rPr>
            </a:br>
            <a:endParaRPr lang="en-US" b="0" i="0" spc="0">
              <a:solidFill>
                <a:srgbClr val="757575"/>
              </a:solidFill>
              <a:effectLst/>
              <a:latin typeface="Karla Light" panose="020B0004030503030003" pitchFamily="34" charset="0"/>
            </a:endParaRPr>
          </a:p>
          <a:p>
            <a:pPr marL="285750" indent="-285750" algn="l" rtl="0" fontAlgn="base">
              <a:buFont typeface="Arial" panose="020B0604020202020204" pitchFamily="34" charset="0"/>
              <a:buChar char="•"/>
            </a:pPr>
            <a:r>
              <a:rPr lang="en-US" sz="1800" b="0" i="0" spc="0">
                <a:solidFill>
                  <a:srgbClr val="757575"/>
                </a:solidFill>
                <a:effectLst/>
                <a:latin typeface="Karla Light" panose="020B0004030503030003" pitchFamily="34" charset="0"/>
              </a:rPr>
              <a:t>Evaluate the performance of the chief executive and senior administrative staff </a:t>
            </a:r>
          </a:p>
          <a:p>
            <a:pPr marL="285750" indent="-285750" algn="l" rtl="0" fontAlgn="base">
              <a:buFont typeface="Arial" panose="020B0604020202020204" pitchFamily="34" charset="0"/>
              <a:buChar char="•"/>
            </a:pPr>
            <a:r>
              <a:rPr lang="en-US" sz="1800" b="0" i="0" spc="0">
                <a:solidFill>
                  <a:srgbClr val="757575"/>
                </a:solidFill>
                <a:effectLst/>
                <a:latin typeface="Karla Light" panose="020B0004030503030003" pitchFamily="34" charset="0"/>
              </a:rPr>
              <a:t>Participate in the selection process for a new chief executive, as necessary </a:t>
            </a:r>
          </a:p>
          <a:p>
            <a:pPr marL="285750" indent="-285750" algn="l" rtl="0" fontAlgn="base">
              <a:buFont typeface="Arial" panose="020B0604020202020204" pitchFamily="34" charset="0"/>
              <a:buChar char="•"/>
            </a:pPr>
            <a:r>
              <a:rPr lang="en-US" sz="1800" b="0" i="0" spc="0">
                <a:solidFill>
                  <a:srgbClr val="757575"/>
                </a:solidFill>
                <a:effectLst/>
                <a:latin typeface="Karla Light" panose="020B0004030503030003" pitchFamily="34" charset="0"/>
              </a:rPr>
              <a:t>Ensure strong fiduciary oversight and financial management </a:t>
            </a:r>
          </a:p>
          <a:p>
            <a:pPr marL="285750" indent="-285750" algn="l" rtl="0" fontAlgn="base">
              <a:buFont typeface="Arial" panose="020B0604020202020204" pitchFamily="34" charset="0"/>
              <a:buChar char="•"/>
            </a:pPr>
            <a:r>
              <a:rPr lang="en-US" sz="1800" b="0" i="0" spc="0">
                <a:solidFill>
                  <a:srgbClr val="757575"/>
                </a:solidFill>
                <a:effectLst/>
                <a:latin typeface="Karla Light" panose="020B0004030503030003" pitchFamily="34" charset="0"/>
              </a:rPr>
              <a:t>Engage in fundraising/resource development activities </a:t>
            </a:r>
          </a:p>
          <a:p>
            <a:pPr marL="285750" indent="-285750" algn="l" rtl="0" fontAlgn="base">
              <a:buFont typeface="Arial" panose="020B0604020202020204" pitchFamily="34" charset="0"/>
              <a:buChar char="•"/>
            </a:pPr>
            <a:r>
              <a:rPr lang="en-US" sz="1800" b="0" i="0" spc="0">
                <a:solidFill>
                  <a:srgbClr val="757575"/>
                </a:solidFill>
                <a:effectLst/>
                <a:latin typeface="Karla Light" panose="020B0004030503030003" pitchFamily="34" charset="0"/>
              </a:rPr>
              <a:t>Engage in strategic and organizational planning, often in partnership with executive staff  </a:t>
            </a:r>
          </a:p>
          <a:p>
            <a:pPr marL="285750" indent="-285750" algn="l" rtl="0" fontAlgn="base">
              <a:buFont typeface="Arial" panose="020B0604020202020204" pitchFamily="34" charset="0"/>
              <a:buChar char="•"/>
            </a:pPr>
            <a:r>
              <a:rPr lang="en-US" sz="1800" b="0" i="0" spc="0">
                <a:solidFill>
                  <a:srgbClr val="757575"/>
                </a:solidFill>
                <a:effectLst/>
                <a:latin typeface="Karla Light" panose="020B0004030503030003" pitchFamily="34" charset="0"/>
              </a:rPr>
              <a:t>Approve of and monitor the organization’s programs and services </a:t>
            </a:r>
          </a:p>
          <a:p>
            <a:pPr marL="285750" indent="-285750" algn="l" rtl="0" fontAlgn="base">
              <a:buFont typeface="Arial" panose="020B0604020202020204" pitchFamily="34" charset="0"/>
              <a:buChar char="•"/>
            </a:pPr>
            <a:r>
              <a:rPr lang="en-US" sz="1800" b="0" i="0" spc="0">
                <a:solidFill>
                  <a:srgbClr val="757575"/>
                </a:solidFill>
                <a:effectLst/>
                <a:latin typeface="Karla Light" panose="020B0004030503030003" pitchFamily="34" charset="0"/>
              </a:rPr>
              <a:t>Enhance the public image of the organization through regular, vocal, and visible advocacy in the community </a:t>
            </a:r>
          </a:p>
          <a:p>
            <a:endParaRPr lang="en-US" spc="150">
              <a:solidFill>
                <a:srgbClr val="757575"/>
              </a:solidFill>
            </a:endParaRPr>
          </a:p>
        </p:txBody>
      </p:sp>
      <p:sp>
        <p:nvSpPr>
          <p:cNvPr id="4" name="Text Placeholder 3">
            <a:extLst>
              <a:ext uri="{FF2B5EF4-FFF2-40B4-BE49-F238E27FC236}">
                <a16:creationId xmlns:a16="http://schemas.microsoft.com/office/drawing/2014/main" id="{BD21D42D-EFBB-E63D-1F5E-6BA8289DF2EA}"/>
              </a:ext>
            </a:extLst>
          </p:cNvPr>
          <p:cNvSpPr>
            <a:spLocks noGrp="1"/>
          </p:cNvSpPr>
          <p:nvPr>
            <p:ph type="body" sz="quarter" idx="16"/>
          </p:nvPr>
        </p:nvSpPr>
        <p:spPr/>
        <p:txBody>
          <a:bodyPr/>
          <a:lstStyle/>
          <a:p>
            <a:r>
              <a:rPr lang="en-US"/>
              <a:t>What is a Board of Directors? </a:t>
            </a:r>
          </a:p>
        </p:txBody>
      </p:sp>
    </p:spTree>
    <p:extLst>
      <p:ext uri="{BB962C8B-B14F-4D97-AF65-F5344CB8AC3E}">
        <p14:creationId xmlns:p14="http://schemas.microsoft.com/office/powerpoint/2010/main" val="3102618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8BCEA0-E5E6-CD3B-26A3-5D856AA3B7F0}"/>
              </a:ext>
            </a:extLst>
          </p:cNvPr>
          <p:cNvSpPr>
            <a:spLocks noGrp="1"/>
          </p:cNvSpPr>
          <p:nvPr>
            <p:ph type="body" sz="quarter" idx="19"/>
          </p:nvPr>
        </p:nvSpPr>
        <p:spPr>
          <a:xfrm>
            <a:off x="4885402" y="339617"/>
            <a:ext cx="6291658" cy="701675"/>
          </a:xfrm>
        </p:spPr>
        <p:txBody>
          <a:bodyPr>
            <a:normAutofit fontScale="92500"/>
          </a:bodyPr>
          <a:lstStyle/>
          <a:p>
            <a:pPr algn="l"/>
            <a:r>
              <a:rPr lang="en-US" b="1"/>
              <a:t>Five Core Responsibility Areas</a:t>
            </a:r>
          </a:p>
        </p:txBody>
      </p:sp>
      <p:sp>
        <p:nvSpPr>
          <p:cNvPr id="59" name="Freeform 3">
            <a:extLst>
              <a:ext uri="{FF2B5EF4-FFF2-40B4-BE49-F238E27FC236}">
                <a16:creationId xmlns:a16="http://schemas.microsoft.com/office/drawing/2014/main" id="{99A2F4C7-D514-89EA-491B-F2F29D2D08EF}"/>
              </a:ext>
            </a:extLst>
          </p:cNvPr>
          <p:cNvSpPr>
            <a:spLocks noChangeArrowheads="1"/>
          </p:cNvSpPr>
          <p:nvPr/>
        </p:nvSpPr>
        <p:spPr bwMode="auto">
          <a:xfrm>
            <a:off x="4885402" y="1041292"/>
            <a:ext cx="952042" cy="952042"/>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chemeClr val="accent1"/>
          </a:solidFill>
          <a:ln>
            <a:noFill/>
          </a:ln>
          <a:effectLst/>
        </p:spPr>
        <p:txBody>
          <a:bodyPr wrap="none" anchor="ctr"/>
          <a:lstStyle/>
          <a:p>
            <a:endParaRPr lang="en-US" sz="2450"/>
          </a:p>
        </p:txBody>
      </p:sp>
      <p:sp>
        <p:nvSpPr>
          <p:cNvPr id="60" name="Freeform 5">
            <a:extLst>
              <a:ext uri="{FF2B5EF4-FFF2-40B4-BE49-F238E27FC236}">
                <a16:creationId xmlns:a16="http://schemas.microsoft.com/office/drawing/2014/main" id="{C9B69A32-BEC4-204D-964B-196DAC3ECC75}"/>
              </a:ext>
            </a:extLst>
          </p:cNvPr>
          <p:cNvSpPr>
            <a:spLocks noChangeArrowheads="1"/>
          </p:cNvSpPr>
          <p:nvPr/>
        </p:nvSpPr>
        <p:spPr bwMode="auto">
          <a:xfrm>
            <a:off x="6241341" y="1041292"/>
            <a:ext cx="4818086" cy="952042"/>
          </a:xfrm>
          <a:prstGeom prst="roundRect">
            <a:avLst/>
          </a:prstGeom>
          <a:solidFill>
            <a:schemeClr val="accent1"/>
          </a:solidFill>
          <a:ln>
            <a:noFill/>
          </a:ln>
          <a:effectLst/>
        </p:spPr>
        <p:txBody>
          <a:bodyPr wrap="none" anchor="ctr"/>
          <a:lstStyle/>
          <a:p>
            <a:endParaRPr lang="en-US" sz="2450"/>
          </a:p>
        </p:txBody>
      </p:sp>
      <p:sp>
        <p:nvSpPr>
          <p:cNvPr id="61" name="Freeform 10">
            <a:extLst>
              <a:ext uri="{FF2B5EF4-FFF2-40B4-BE49-F238E27FC236}">
                <a16:creationId xmlns:a16="http://schemas.microsoft.com/office/drawing/2014/main" id="{62F4A902-1DBE-4F80-33C6-34865B96C770}"/>
              </a:ext>
            </a:extLst>
          </p:cNvPr>
          <p:cNvSpPr>
            <a:spLocks noChangeArrowheads="1"/>
          </p:cNvSpPr>
          <p:nvPr/>
        </p:nvSpPr>
        <p:spPr bwMode="auto">
          <a:xfrm>
            <a:off x="4885402" y="2131404"/>
            <a:ext cx="952042" cy="952042"/>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1"/>
                  <a:pt x="1581" y="2038"/>
                  <a:pt x="1018" y="2038"/>
                </a:cubicBezTo>
                <a:lnTo>
                  <a:pt x="1018" y="2038"/>
                </a:lnTo>
                <a:cubicBezTo>
                  <a:pt x="456" y="2038"/>
                  <a:pt x="0" y="1581"/>
                  <a:pt x="0" y="1019"/>
                </a:cubicBezTo>
                <a:lnTo>
                  <a:pt x="0" y="1019"/>
                </a:lnTo>
                <a:cubicBezTo>
                  <a:pt x="0" y="456"/>
                  <a:pt x="456" y="0"/>
                  <a:pt x="1018" y="0"/>
                </a:cubicBezTo>
              </a:path>
            </a:pathLst>
          </a:custGeom>
          <a:solidFill>
            <a:schemeClr val="accent2"/>
          </a:solidFill>
          <a:ln>
            <a:noFill/>
          </a:ln>
          <a:effectLst/>
        </p:spPr>
        <p:txBody>
          <a:bodyPr wrap="none" anchor="ctr"/>
          <a:lstStyle/>
          <a:p>
            <a:endParaRPr lang="en-US" sz="2450"/>
          </a:p>
        </p:txBody>
      </p:sp>
      <p:sp>
        <p:nvSpPr>
          <p:cNvPr id="62" name="Freeform 12">
            <a:extLst>
              <a:ext uri="{FF2B5EF4-FFF2-40B4-BE49-F238E27FC236}">
                <a16:creationId xmlns:a16="http://schemas.microsoft.com/office/drawing/2014/main" id="{AF3401EE-042D-4A25-D314-B709C9EBC500}"/>
              </a:ext>
            </a:extLst>
          </p:cNvPr>
          <p:cNvSpPr>
            <a:spLocks noChangeArrowheads="1"/>
          </p:cNvSpPr>
          <p:nvPr/>
        </p:nvSpPr>
        <p:spPr bwMode="auto">
          <a:xfrm>
            <a:off x="6241341" y="2131404"/>
            <a:ext cx="4818086" cy="952042"/>
          </a:xfrm>
          <a:prstGeom prst="roundRect">
            <a:avLst/>
          </a:prstGeom>
          <a:solidFill>
            <a:schemeClr val="accent2"/>
          </a:solidFill>
          <a:ln>
            <a:noFill/>
          </a:ln>
          <a:effectLst/>
        </p:spPr>
        <p:txBody>
          <a:bodyPr wrap="none" anchor="ctr"/>
          <a:lstStyle/>
          <a:p>
            <a:endParaRPr lang="en-US" sz="2450"/>
          </a:p>
        </p:txBody>
      </p:sp>
      <p:sp>
        <p:nvSpPr>
          <p:cNvPr id="63" name="Freeform 17">
            <a:extLst>
              <a:ext uri="{FF2B5EF4-FFF2-40B4-BE49-F238E27FC236}">
                <a16:creationId xmlns:a16="http://schemas.microsoft.com/office/drawing/2014/main" id="{E7D00D54-AC33-FCF4-6136-58EBB2A24AB3}"/>
              </a:ext>
            </a:extLst>
          </p:cNvPr>
          <p:cNvSpPr>
            <a:spLocks noChangeArrowheads="1"/>
          </p:cNvSpPr>
          <p:nvPr/>
        </p:nvSpPr>
        <p:spPr bwMode="auto">
          <a:xfrm>
            <a:off x="4885402" y="3198815"/>
            <a:ext cx="952042" cy="952042"/>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rgbClr val="026173"/>
          </a:solidFill>
          <a:ln>
            <a:noFill/>
          </a:ln>
          <a:effectLst/>
        </p:spPr>
        <p:txBody>
          <a:bodyPr wrap="none" anchor="ctr"/>
          <a:lstStyle/>
          <a:p>
            <a:endParaRPr lang="en-US" sz="2450"/>
          </a:p>
        </p:txBody>
      </p:sp>
      <p:sp>
        <p:nvSpPr>
          <p:cNvPr id="64" name="Freeform 19">
            <a:extLst>
              <a:ext uri="{FF2B5EF4-FFF2-40B4-BE49-F238E27FC236}">
                <a16:creationId xmlns:a16="http://schemas.microsoft.com/office/drawing/2014/main" id="{59277E29-01E9-798C-61B0-D91D2CEC0377}"/>
              </a:ext>
            </a:extLst>
          </p:cNvPr>
          <p:cNvSpPr>
            <a:spLocks noChangeArrowheads="1"/>
          </p:cNvSpPr>
          <p:nvPr/>
        </p:nvSpPr>
        <p:spPr bwMode="auto">
          <a:xfrm>
            <a:off x="6241341" y="3198815"/>
            <a:ext cx="4818086" cy="952042"/>
          </a:xfrm>
          <a:prstGeom prst="roundRect">
            <a:avLst/>
          </a:prstGeom>
          <a:solidFill>
            <a:srgbClr val="026173"/>
          </a:solidFill>
          <a:ln>
            <a:noFill/>
          </a:ln>
          <a:effectLst/>
        </p:spPr>
        <p:txBody>
          <a:bodyPr wrap="none" anchor="ctr"/>
          <a:lstStyle/>
          <a:p>
            <a:endParaRPr lang="en-US" sz="2450"/>
          </a:p>
        </p:txBody>
      </p:sp>
      <p:sp>
        <p:nvSpPr>
          <p:cNvPr id="65" name="Freeform 80">
            <a:extLst>
              <a:ext uri="{FF2B5EF4-FFF2-40B4-BE49-F238E27FC236}">
                <a16:creationId xmlns:a16="http://schemas.microsoft.com/office/drawing/2014/main" id="{01C2FBF5-4AB1-E29D-57C0-3EF11E2C9577}"/>
              </a:ext>
            </a:extLst>
          </p:cNvPr>
          <p:cNvSpPr>
            <a:spLocks noChangeArrowheads="1"/>
          </p:cNvSpPr>
          <p:nvPr/>
        </p:nvSpPr>
        <p:spPr bwMode="auto">
          <a:xfrm>
            <a:off x="5765301" y="1492621"/>
            <a:ext cx="478070" cy="24728"/>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accent1"/>
          </a:solidFill>
          <a:ln>
            <a:noFill/>
          </a:ln>
          <a:effectLst/>
        </p:spPr>
        <p:txBody>
          <a:bodyPr wrap="none" anchor="ctr"/>
          <a:lstStyle/>
          <a:p>
            <a:endParaRPr lang="en-US" sz="2450"/>
          </a:p>
        </p:txBody>
      </p:sp>
      <p:sp>
        <p:nvSpPr>
          <p:cNvPr id="66" name="Freeform 157">
            <a:extLst>
              <a:ext uri="{FF2B5EF4-FFF2-40B4-BE49-F238E27FC236}">
                <a16:creationId xmlns:a16="http://schemas.microsoft.com/office/drawing/2014/main" id="{C0C144E2-7574-1B66-4F7B-D9AFB202FE72}"/>
              </a:ext>
            </a:extLst>
          </p:cNvPr>
          <p:cNvSpPr>
            <a:spLocks noChangeArrowheads="1"/>
          </p:cNvSpPr>
          <p:nvPr/>
        </p:nvSpPr>
        <p:spPr bwMode="auto">
          <a:xfrm>
            <a:off x="5765301" y="2584760"/>
            <a:ext cx="478070" cy="24728"/>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accent2"/>
          </a:solidFill>
          <a:ln>
            <a:noFill/>
          </a:ln>
          <a:effectLst/>
        </p:spPr>
        <p:txBody>
          <a:bodyPr wrap="none" anchor="ctr"/>
          <a:lstStyle/>
          <a:p>
            <a:endParaRPr lang="en-US" sz="2450"/>
          </a:p>
        </p:txBody>
      </p:sp>
      <p:sp>
        <p:nvSpPr>
          <p:cNvPr id="67" name="Freeform 235">
            <a:extLst>
              <a:ext uri="{FF2B5EF4-FFF2-40B4-BE49-F238E27FC236}">
                <a16:creationId xmlns:a16="http://schemas.microsoft.com/office/drawing/2014/main" id="{648DE816-A445-4583-8A90-67377FAAEB9D}"/>
              </a:ext>
            </a:extLst>
          </p:cNvPr>
          <p:cNvSpPr>
            <a:spLocks noChangeArrowheads="1"/>
          </p:cNvSpPr>
          <p:nvPr/>
        </p:nvSpPr>
        <p:spPr bwMode="auto">
          <a:xfrm>
            <a:off x="5765301" y="3652134"/>
            <a:ext cx="478070" cy="24728"/>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rgbClr val="026173"/>
          </a:solidFill>
          <a:ln>
            <a:noFill/>
          </a:ln>
          <a:effectLst/>
        </p:spPr>
        <p:txBody>
          <a:bodyPr wrap="none" anchor="ctr"/>
          <a:lstStyle/>
          <a:p>
            <a:endParaRPr lang="en-US" sz="2450"/>
          </a:p>
        </p:txBody>
      </p:sp>
      <p:grpSp>
        <p:nvGrpSpPr>
          <p:cNvPr id="68" name="Group 67">
            <a:extLst>
              <a:ext uri="{FF2B5EF4-FFF2-40B4-BE49-F238E27FC236}">
                <a16:creationId xmlns:a16="http://schemas.microsoft.com/office/drawing/2014/main" id="{E7530A45-3B12-B5EA-C823-FE2046641A5B}"/>
              </a:ext>
            </a:extLst>
          </p:cNvPr>
          <p:cNvGrpSpPr/>
          <p:nvPr/>
        </p:nvGrpSpPr>
        <p:grpSpPr>
          <a:xfrm>
            <a:off x="6527211" y="1142823"/>
            <a:ext cx="4305042" cy="480005"/>
            <a:chOff x="10511671" y="3541279"/>
            <a:chExt cx="8422611" cy="1279681"/>
          </a:xfrm>
        </p:grpSpPr>
        <p:sp>
          <p:nvSpPr>
            <p:cNvPr id="69" name="Subtitle 2">
              <a:extLst>
                <a:ext uri="{FF2B5EF4-FFF2-40B4-BE49-F238E27FC236}">
                  <a16:creationId xmlns:a16="http://schemas.microsoft.com/office/drawing/2014/main" id="{96839DD4-03DE-24FA-3FC8-3891F2330239}"/>
                </a:ext>
              </a:extLst>
            </p:cNvPr>
            <p:cNvSpPr txBox="1">
              <a:spLocks/>
            </p:cNvSpPr>
            <p:nvPr/>
          </p:nvSpPr>
          <p:spPr>
            <a:xfrm>
              <a:off x="10669821" y="4284174"/>
              <a:ext cx="8264461" cy="536786"/>
            </a:xfrm>
            <a:prstGeom prst="rect">
              <a:avLst/>
            </a:prstGeom>
          </p:spPr>
          <p:txBody>
            <a:bodyPr vert="horz" wrap="square" lIns="34299" tIns="17150" rIns="34299" bIns="1715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1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Know the organization’s mission, policies, programs, and needs.  </a:t>
              </a:r>
            </a:p>
          </p:txBody>
        </p:sp>
        <p:sp>
          <p:nvSpPr>
            <p:cNvPr id="70" name="TextBox 69">
              <a:extLst>
                <a:ext uri="{FF2B5EF4-FFF2-40B4-BE49-F238E27FC236}">
                  <a16:creationId xmlns:a16="http://schemas.microsoft.com/office/drawing/2014/main" id="{4064222B-30DF-442F-61A0-FFB3D6F9EDEA}"/>
                </a:ext>
              </a:extLst>
            </p:cNvPr>
            <p:cNvSpPr txBox="1"/>
            <p:nvPr/>
          </p:nvSpPr>
          <p:spPr>
            <a:xfrm>
              <a:off x="10511671" y="3541279"/>
              <a:ext cx="4594934" cy="820525"/>
            </a:xfrm>
            <a:prstGeom prst="rect">
              <a:avLst/>
            </a:prstGeom>
            <a:noFill/>
          </p:spPr>
          <p:txBody>
            <a:bodyPr wrap="none" rtlCol="0" anchor="b" anchorCtr="0">
              <a:spAutoFit/>
            </a:bodyPr>
            <a:lstStyle/>
            <a:p>
              <a:r>
                <a:rPr lang="en-US" sz="1400" b="1">
                  <a:solidFill>
                    <a:schemeClr val="bg1"/>
                  </a:solidFill>
                  <a:latin typeface="Karla ExtraBold" panose="020B0004030503030003" pitchFamily="34" charset="0"/>
                  <a:ea typeface="League Spartan" charset="0"/>
                  <a:cs typeface="Poppins" pitchFamily="2" charset="77"/>
                </a:rPr>
                <a:t>Mission &amp; Vision</a:t>
              </a:r>
            </a:p>
          </p:txBody>
        </p:sp>
      </p:grpSp>
      <p:grpSp>
        <p:nvGrpSpPr>
          <p:cNvPr id="71" name="Group 70">
            <a:extLst>
              <a:ext uri="{FF2B5EF4-FFF2-40B4-BE49-F238E27FC236}">
                <a16:creationId xmlns:a16="http://schemas.microsoft.com/office/drawing/2014/main" id="{635C9481-71C2-553A-3FCB-0EEE3693238F}"/>
              </a:ext>
            </a:extLst>
          </p:cNvPr>
          <p:cNvGrpSpPr/>
          <p:nvPr/>
        </p:nvGrpSpPr>
        <p:grpSpPr>
          <a:xfrm>
            <a:off x="6527211" y="2232935"/>
            <a:ext cx="4385876" cy="645018"/>
            <a:chOff x="10511671" y="3541279"/>
            <a:chExt cx="8419641" cy="1719602"/>
          </a:xfrm>
        </p:grpSpPr>
        <p:sp>
          <p:nvSpPr>
            <p:cNvPr id="72" name="Subtitle 2">
              <a:extLst>
                <a:ext uri="{FF2B5EF4-FFF2-40B4-BE49-F238E27FC236}">
                  <a16:creationId xmlns:a16="http://schemas.microsoft.com/office/drawing/2014/main" id="{83E037E9-CE37-EE5F-F56F-795EB7559BFF}"/>
                </a:ext>
              </a:extLst>
            </p:cNvPr>
            <p:cNvSpPr txBox="1">
              <a:spLocks/>
            </p:cNvSpPr>
            <p:nvPr/>
          </p:nvSpPr>
          <p:spPr>
            <a:xfrm>
              <a:off x="10666851" y="4279642"/>
              <a:ext cx="8264461" cy="981239"/>
            </a:xfrm>
            <a:prstGeom prst="rect">
              <a:avLst/>
            </a:prstGeom>
          </p:spPr>
          <p:txBody>
            <a:bodyPr vert="horz" wrap="square" lIns="34299" tIns="17150" rIns="34299" bIns="1715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1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Read and understand the organization’s financial statements and activities in order to maintain financial solvency.</a:t>
              </a:r>
            </a:p>
          </p:txBody>
        </p:sp>
        <p:sp>
          <p:nvSpPr>
            <p:cNvPr id="73" name="TextBox 72">
              <a:extLst>
                <a:ext uri="{FF2B5EF4-FFF2-40B4-BE49-F238E27FC236}">
                  <a16:creationId xmlns:a16="http://schemas.microsoft.com/office/drawing/2014/main" id="{F97B0104-EDE1-0210-E1B9-57D22571827D}"/>
                </a:ext>
              </a:extLst>
            </p:cNvPr>
            <p:cNvSpPr txBox="1"/>
            <p:nvPr/>
          </p:nvSpPr>
          <p:spPr>
            <a:xfrm>
              <a:off x="10511671" y="3541279"/>
              <a:ext cx="2372681" cy="820525"/>
            </a:xfrm>
            <a:prstGeom prst="rect">
              <a:avLst/>
            </a:prstGeom>
            <a:noFill/>
          </p:spPr>
          <p:txBody>
            <a:bodyPr wrap="none" rtlCol="0" anchor="b" anchorCtr="0">
              <a:spAutoFit/>
            </a:bodyPr>
            <a:lstStyle/>
            <a:p>
              <a:r>
                <a:rPr lang="en-US" sz="1400" b="1">
                  <a:solidFill>
                    <a:schemeClr val="bg1"/>
                  </a:solidFill>
                  <a:latin typeface="Karla ExtraBold" panose="020B0004030503030003" pitchFamily="34" charset="0"/>
                  <a:ea typeface="League Spartan" charset="0"/>
                  <a:cs typeface="Poppins" pitchFamily="2" charset="77"/>
                </a:rPr>
                <a:t>Finance</a:t>
              </a:r>
            </a:p>
          </p:txBody>
        </p:sp>
      </p:grpSp>
      <p:grpSp>
        <p:nvGrpSpPr>
          <p:cNvPr id="74" name="Group 73">
            <a:extLst>
              <a:ext uri="{FF2B5EF4-FFF2-40B4-BE49-F238E27FC236}">
                <a16:creationId xmlns:a16="http://schemas.microsoft.com/office/drawing/2014/main" id="{E69C16C8-822D-ADA8-F7B4-B7EF50606031}"/>
              </a:ext>
            </a:extLst>
          </p:cNvPr>
          <p:cNvGrpSpPr/>
          <p:nvPr/>
        </p:nvGrpSpPr>
        <p:grpSpPr>
          <a:xfrm>
            <a:off x="6527211" y="3300346"/>
            <a:ext cx="4276166" cy="508024"/>
            <a:chOff x="10511671" y="3541279"/>
            <a:chExt cx="8423699" cy="1354379"/>
          </a:xfrm>
        </p:grpSpPr>
        <p:sp>
          <p:nvSpPr>
            <p:cNvPr id="75" name="Subtitle 2">
              <a:extLst>
                <a:ext uri="{FF2B5EF4-FFF2-40B4-BE49-F238E27FC236}">
                  <a16:creationId xmlns:a16="http://schemas.microsoft.com/office/drawing/2014/main" id="{75A35CF3-EF39-214D-EE8E-3FC493B96C5C}"/>
                </a:ext>
              </a:extLst>
            </p:cNvPr>
            <p:cNvSpPr txBox="1">
              <a:spLocks/>
            </p:cNvSpPr>
            <p:nvPr/>
          </p:nvSpPr>
          <p:spPr>
            <a:xfrm>
              <a:off x="10670909" y="4358872"/>
              <a:ext cx="8264461" cy="536786"/>
            </a:xfrm>
            <a:prstGeom prst="rect">
              <a:avLst/>
            </a:prstGeom>
          </p:spPr>
          <p:txBody>
            <a:bodyPr vert="horz" wrap="square" lIns="34299" tIns="17150" rIns="34299" bIns="1715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1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Support the organization with a financial contribution each year.   </a:t>
              </a:r>
            </a:p>
          </p:txBody>
        </p:sp>
        <p:sp>
          <p:nvSpPr>
            <p:cNvPr id="76" name="TextBox 75">
              <a:extLst>
                <a:ext uri="{FF2B5EF4-FFF2-40B4-BE49-F238E27FC236}">
                  <a16:creationId xmlns:a16="http://schemas.microsoft.com/office/drawing/2014/main" id="{B7A6B37D-C4FA-9683-F10F-4C31F6FA1DCD}"/>
                </a:ext>
              </a:extLst>
            </p:cNvPr>
            <p:cNvSpPr txBox="1"/>
            <p:nvPr/>
          </p:nvSpPr>
          <p:spPr>
            <a:xfrm>
              <a:off x="10511671" y="3541279"/>
              <a:ext cx="3381242" cy="820525"/>
            </a:xfrm>
            <a:prstGeom prst="rect">
              <a:avLst/>
            </a:prstGeom>
            <a:noFill/>
          </p:spPr>
          <p:txBody>
            <a:bodyPr wrap="none" rtlCol="0" anchor="b" anchorCtr="0">
              <a:spAutoFit/>
            </a:bodyPr>
            <a:lstStyle/>
            <a:p>
              <a:r>
                <a:rPr lang="en-US" sz="1400" b="1">
                  <a:solidFill>
                    <a:schemeClr val="bg1"/>
                  </a:solidFill>
                  <a:latin typeface="Karla ExtraBold" panose="020B0004030503030003" pitchFamily="34" charset="0"/>
                  <a:ea typeface="League Spartan" charset="0"/>
                  <a:cs typeface="Poppins" pitchFamily="2" charset="77"/>
                </a:rPr>
                <a:t>Fundraising</a:t>
              </a:r>
            </a:p>
          </p:txBody>
        </p:sp>
      </p:grpSp>
      <p:sp>
        <p:nvSpPr>
          <p:cNvPr id="77" name="TextBox 76">
            <a:extLst>
              <a:ext uri="{FF2B5EF4-FFF2-40B4-BE49-F238E27FC236}">
                <a16:creationId xmlns:a16="http://schemas.microsoft.com/office/drawing/2014/main" id="{6E6E198E-ED48-F499-800D-DCA79094D060}"/>
              </a:ext>
            </a:extLst>
          </p:cNvPr>
          <p:cNvSpPr txBox="1"/>
          <p:nvPr/>
        </p:nvSpPr>
        <p:spPr>
          <a:xfrm>
            <a:off x="5187317" y="1211397"/>
            <a:ext cx="348173" cy="611834"/>
          </a:xfrm>
          <a:prstGeom prst="rect">
            <a:avLst/>
          </a:prstGeom>
          <a:noFill/>
        </p:spPr>
        <p:txBody>
          <a:bodyPr wrap="none" rtlCol="0" anchor="ctr">
            <a:spAutoFit/>
          </a:bodyPr>
          <a:lstStyle/>
          <a:p>
            <a:pPr algn="ctr"/>
            <a:r>
              <a:rPr lang="en-US" sz="3376" b="1">
                <a:solidFill>
                  <a:schemeClr val="bg1"/>
                </a:solidFill>
                <a:latin typeface="Karla ExtraBold" panose="020B0004030503030003" pitchFamily="34" charset="0"/>
                <a:cs typeface="Poppins" pitchFamily="2" charset="77"/>
              </a:rPr>
              <a:t>1</a:t>
            </a:r>
          </a:p>
        </p:txBody>
      </p:sp>
      <p:sp>
        <p:nvSpPr>
          <p:cNvPr id="78" name="TextBox 77">
            <a:extLst>
              <a:ext uri="{FF2B5EF4-FFF2-40B4-BE49-F238E27FC236}">
                <a16:creationId xmlns:a16="http://schemas.microsoft.com/office/drawing/2014/main" id="{20F8EC6A-0E8E-A016-A196-F06B2B308A19}"/>
              </a:ext>
            </a:extLst>
          </p:cNvPr>
          <p:cNvSpPr txBox="1"/>
          <p:nvPr/>
        </p:nvSpPr>
        <p:spPr>
          <a:xfrm>
            <a:off x="5132014" y="2301509"/>
            <a:ext cx="458780" cy="611834"/>
          </a:xfrm>
          <a:prstGeom prst="rect">
            <a:avLst/>
          </a:prstGeom>
          <a:noFill/>
        </p:spPr>
        <p:txBody>
          <a:bodyPr wrap="none" rtlCol="0" anchor="ctr">
            <a:spAutoFit/>
          </a:bodyPr>
          <a:lstStyle/>
          <a:p>
            <a:pPr algn="ctr"/>
            <a:r>
              <a:rPr lang="en-US" sz="3376" b="1">
                <a:solidFill>
                  <a:schemeClr val="bg1"/>
                </a:solidFill>
                <a:latin typeface="Karla ExtraBold" panose="020B0004030503030003" pitchFamily="34" charset="0"/>
                <a:cs typeface="Poppins" pitchFamily="2" charset="77"/>
              </a:rPr>
              <a:t>2</a:t>
            </a:r>
          </a:p>
        </p:txBody>
      </p:sp>
      <p:sp>
        <p:nvSpPr>
          <p:cNvPr id="79" name="TextBox 78">
            <a:extLst>
              <a:ext uri="{FF2B5EF4-FFF2-40B4-BE49-F238E27FC236}">
                <a16:creationId xmlns:a16="http://schemas.microsoft.com/office/drawing/2014/main" id="{8CF201CA-D89A-4FC7-0452-E1728826550B}"/>
              </a:ext>
            </a:extLst>
          </p:cNvPr>
          <p:cNvSpPr txBox="1"/>
          <p:nvPr/>
        </p:nvSpPr>
        <p:spPr>
          <a:xfrm>
            <a:off x="5127204" y="3368920"/>
            <a:ext cx="468398" cy="611834"/>
          </a:xfrm>
          <a:prstGeom prst="rect">
            <a:avLst/>
          </a:prstGeom>
          <a:noFill/>
        </p:spPr>
        <p:txBody>
          <a:bodyPr wrap="none" rtlCol="0" anchor="ctr">
            <a:spAutoFit/>
          </a:bodyPr>
          <a:lstStyle/>
          <a:p>
            <a:pPr algn="ctr"/>
            <a:r>
              <a:rPr lang="en-US" sz="3376" b="1">
                <a:solidFill>
                  <a:schemeClr val="bg1"/>
                </a:solidFill>
                <a:latin typeface="Karla ExtraBold" panose="020B0004030503030003" pitchFamily="34" charset="0"/>
                <a:cs typeface="Poppins" pitchFamily="2" charset="77"/>
              </a:rPr>
              <a:t>3</a:t>
            </a:r>
          </a:p>
        </p:txBody>
      </p:sp>
      <p:sp>
        <p:nvSpPr>
          <p:cNvPr id="80" name="Freeform 17">
            <a:extLst>
              <a:ext uri="{FF2B5EF4-FFF2-40B4-BE49-F238E27FC236}">
                <a16:creationId xmlns:a16="http://schemas.microsoft.com/office/drawing/2014/main" id="{D08CB4AC-3B48-2E50-EF90-FF78921D390C}"/>
              </a:ext>
            </a:extLst>
          </p:cNvPr>
          <p:cNvSpPr>
            <a:spLocks noChangeArrowheads="1"/>
          </p:cNvSpPr>
          <p:nvPr/>
        </p:nvSpPr>
        <p:spPr bwMode="auto">
          <a:xfrm>
            <a:off x="4885401" y="4320962"/>
            <a:ext cx="952042" cy="952042"/>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rgbClr val="ECB22D"/>
          </a:solidFill>
          <a:ln>
            <a:noFill/>
          </a:ln>
          <a:effectLst/>
        </p:spPr>
        <p:txBody>
          <a:bodyPr wrap="none" anchor="ctr"/>
          <a:lstStyle/>
          <a:p>
            <a:endParaRPr lang="en-US" sz="2450"/>
          </a:p>
        </p:txBody>
      </p:sp>
      <p:sp>
        <p:nvSpPr>
          <p:cNvPr id="81" name="Freeform 19">
            <a:extLst>
              <a:ext uri="{FF2B5EF4-FFF2-40B4-BE49-F238E27FC236}">
                <a16:creationId xmlns:a16="http://schemas.microsoft.com/office/drawing/2014/main" id="{26E25ACE-853F-3A36-AEFE-660391ADE96F}"/>
              </a:ext>
            </a:extLst>
          </p:cNvPr>
          <p:cNvSpPr>
            <a:spLocks noChangeArrowheads="1"/>
          </p:cNvSpPr>
          <p:nvPr/>
        </p:nvSpPr>
        <p:spPr bwMode="auto">
          <a:xfrm>
            <a:off x="6241340" y="4320962"/>
            <a:ext cx="4818086" cy="952042"/>
          </a:xfrm>
          <a:prstGeom prst="roundRect">
            <a:avLst/>
          </a:prstGeom>
          <a:solidFill>
            <a:srgbClr val="ECB22D"/>
          </a:solidFill>
          <a:ln>
            <a:noFill/>
          </a:ln>
          <a:effectLst/>
        </p:spPr>
        <p:txBody>
          <a:bodyPr wrap="none" anchor="ctr"/>
          <a:lstStyle/>
          <a:p>
            <a:endParaRPr lang="en-US" sz="2450"/>
          </a:p>
        </p:txBody>
      </p:sp>
      <p:sp>
        <p:nvSpPr>
          <p:cNvPr id="82" name="Freeform 235">
            <a:extLst>
              <a:ext uri="{FF2B5EF4-FFF2-40B4-BE49-F238E27FC236}">
                <a16:creationId xmlns:a16="http://schemas.microsoft.com/office/drawing/2014/main" id="{4D8DA5E4-883F-CDCA-2E00-B23E9FA461AB}"/>
              </a:ext>
            </a:extLst>
          </p:cNvPr>
          <p:cNvSpPr>
            <a:spLocks noChangeArrowheads="1"/>
          </p:cNvSpPr>
          <p:nvPr/>
        </p:nvSpPr>
        <p:spPr bwMode="auto">
          <a:xfrm>
            <a:off x="5765300" y="4774281"/>
            <a:ext cx="478070" cy="24728"/>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rgbClr val="ECB22D"/>
          </a:solidFill>
          <a:ln>
            <a:noFill/>
          </a:ln>
          <a:effectLst/>
        </p:spPr>
        <p:txBody>
          <a:bodyPr wrap="none" anchor="ctr"/>
          <a:lstStyle/>
          <a:p>
            <a:endParaRPr lang="en-US" sz="2450"/>
          </a:p>
        </p:txBody>
      </p:sp>
      <p:grpSp>
        <p:nvGrpSpPr>
          <p:cNvPr id="83" name="Group 82">
            <a:extLst>
              <a:ext uri="{FF2B5EF4-FFF2-40B4-BE49-F238E27FC236}">
                <a16:creationId xmlns:a16="http://schemas.microsoft.com/office/drawing/2014/main" id="{53687B80-DA8A-A5C7-32B6-F6334AF5E88B}"/>
              </a:ext>
            </a:extLst>
          </p:cNvPr>
          <p:cNvGrpSpPr/>
          <p:nvPr/>
        </p:nvGrpSpPr>
        <p:grpSpPr>
          <a:xfrm>
            <a:off x="6527211" y="4422492"/>
            <a:ext cx="4276166" cy="675570"/>
            <a:chOff x="10511671" y="3541279"/>
            <a:chExt cx="8479960" cy="1801053"/>
          </a:xfrm>
        </p:grpSpPr>
        <p:sp>
          <p:nvSpPr>
            <p:cNvPr id="84" name="Subtitle 2">
              <a:extLst>
                <a:ext uri="{FF2B5EF4-FFF2-40B4-BE49-F238E27FC236}">
                  <a16:creationId xmlns:a16="http://schemas.microsoft.com/office/drawing/2014/main" id="{DCD98BF2-F742-1A20-34AF-FFEFBC25644D}"/>
                </a:ext>
              </a:extLst>
            </p:cNvPr>
            <p:cNvSpPr txBox="1">
              <a:spLocks/>
            </p:cNvSpPr>
            <p:nvPr/>
          </p:nvSpPr>
          <p:spPr>
            <a:xfrm>
              <a:off x="10727170" y="4361093"/>
              <a:ext cx="8264461" cy="981239"/>
            </a:xfrm>
            <a:prstGeom prst="rect">
              <a:avLst/>
            </a:prstGeom>
          </p:spPr>
          <p:txBody>
            <a:bodyPr vert="horz" wrap="square" lIns="34299" tIns="17150" rIns="34299" bIns="1715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1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Attend and participate in board meetings and events related to the orgnaization. </a:t>
              </a:r>
            </a:p>
          </p:txBody>
        </p:sp>
        <p:sp>
          <p:nvSpPr>
            <p:cNvPr id="85" name="TextBox 84">
              <a:extLst>
                <a:ext uri="{FF2B5EF4-FFF2-40B4-BE49-F238E27FC236}">
                  <a16:creationId xmlns:a16="http://schemas.microsoft.com/office/drawing/2014/main" id="{97731A52-FB25-54FD-DC28-F2C4AACE020D}"/>
                </a:ext>
              </a:extLst>
            </p:cNvPr>
            <p:cNvSpPr txBox="1"/>
            <p:nvPr/>
          </p:nvSpPr>
          <p:spPr>
            <a:xfrm>
              <a:off x="10511671" y="3541279"/>
              <a:ext cx="3453892" cy="820525"/>
            </a:xfrm>
            <a:prstGeom prst="rect">
              <a:avLst/>
            </a:prstGeom>
            <a:noFill/>
          </p:spPr>
          <p:txBody>
            <a:bodyPr wrap="none" rtlCol="0" anchor="b" anchorCtr="0">
              <a:spAutoFit/>
            </a:bodyPr>
            <a:lstStyle/>
            <a:p>
              <a:r>
                <a:rPr lang="en-US" sz="1400" b="1">
                  <a:solidFill>
                    <a:schemeClr val="bg1"/>
                  </a:solidFill>
                  <a:latin typeface="Karla ExtraBold" panose="020B0004030503030003" pitchFamily="34" charset="0"/>
                  <a:ea typeface="League Spartan" charset="0"/>
                  <a:cs typeface="Poppins" pitchFamily="2" charset="77"/>
                </a:rPr>
                <a:t>Engagement</a:t>
              </a:r>
            </a:p>
          </p:txBody>
        </p:sp>
      </p:grpSp>
      <p:sp>
        <p:nvSpPr>
          <p:cNvPr id="86" name="TextBox 85">
            <a:extLst>
              <a:ext uri="{FF2B5EF4-FFF2-40B4-BE49-F238E27FC236}">
                <a16:creationId xmlns:a16="http://schemas.microsoft.com/office/drawing/2014/main" id="{573FEAEA-3CA7-9BFF-C13F-E86F3C5E00E6}"/>
              </a:ext>
            </a:extLst>
          </p:cNvPr>
          <p:cNvSpPr txBox="1"/>
          <p:nvPr/>
        </p:nvSpPr>
        <p:spPr>
          <a:xfrm>
            <a:off x="5127203" y="4491067"/>
            <a:ext cx="468398" cy="611834"/>
          </a:xfrm>
          <a:prstGeom prst="rect">
            <a:avLst/>
          </a:prstGeom>
          <a:noFill/>
        </p:spPr>
        <p:txBody>
          <a:bodyPr wrap="none" rtlCol="0" anchor="ctr">
            <a:spAutoFit/>
          </a:bodyPr>
          <a:lstStyle/>
          <a:p>
            <a:pPr algn="ctr"/>
            <a:r>
              <a:rPr lang="en-US" sz="3376" b="1">
                <a:solidFill>
                  <a:schemeClr val="bg1"/>
                </a:solidFill>
                <a:latin typeface="Karla ExtraBold" panose="020B0004030503030003" pitchFamily="34" charset="0"/>
                <a:cs typeface="Poppins" pitchFamily="2" charset="77"/>
              </a:rPr>
              <a:t>4</a:t>
            </a:r>
          </a:p>
        </p:txBody>
      </p:sp>
      <p:sp>
        <p:nvSpPr>
          <p:cNvPr id="87" name="Freeform 17">
            <a:extLst>
              <a:ext uri="{FF2B5EF4-FFF2-40B4-BE49-F238E27FC236}">
                <a16:creationId xmlns:a16="http://schemas.microsoft.com/office/drawing/2014/main" id="{0D8C015F-757C-3D06-8CC6-63AD204D5A4E}"/>
              </a:ext>
            </a:extLst>
          </p:cNvPr>
          <p:cNvSpPr>
            <a:spLocks noChangeArrowheads="1"/>
          </p:cNvSpPr>
          <p:nvPr/>
        </p:nvSpPr>
        <p:spPr bwMode="auto">
          <a:xfrm>
            <a:off x="4885401" y="5443109"/>
            <a:ext cx="952042" cy="952042"/>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chemeClr val="tx1"/>
          </a:solidFill>
          <a:ln>
            <a:noFill/>
          </a:ln>
          <a:effectLst/>
        </p:spPr>
        <p:txBody>
          <a:bodyPr wrap="none" anchor="ctr"/>
          <a:lstStyle/>
          <a:p>
            <a:endParaRPr lang="en-US" sz="2450"/>
          </a:p>
        </p:txBody>
      </p:sp>
      <p:sp>
        <p:nvSpPr>
          <p:cNvPr id="88" name="Freeform 19">
            <a:extLst>
              <a:ext uri="{FF2B5EF4-FFF2-40B4-BE49-F238E27FC236}">
                <a16:creationId xmlns:a16="http://schemas.microsoft.com/office/drawing/2014/main" id="{98DA28D5-45E3-293C-3B3F-1E2DFEFAE0DE}"/>
              </a:ext>
            </a:extLst>
          </p:cNvPr>
          <p:cNvSpPr>
            <a:spLocks noChangeArrowheads="1"/>
          </p:cNvSpPr>
          <p:nvPr/>
        </p:nvSpPr>
        <p:spPr bwMode="auto">
          <a:xfrm>
            <a:off x="6241340" y="5443109"/>
            <a:ext cx="4818086" cy="952042"/>
          </a:xfrm>
          <a:prstGeom prst="roundRect">
            <a:avLst/>
          </a:prstGeom>
          <a:solidFill>
            <a:schemeClr val="tx1"/>
          </a:solidFill>
          <a:ln>
            <a:noFill/>
          </a:ln>
          <a:effectLst/>
        </p:spPr>
        <p:txBody>
          <a:bodyPr wrap="none" anchor="ctr"/>
          <a:lstStyle/>
          <a:p>
            <a:endParaRPr lang="en-US" sz="2450"/>
          </a:p>
        </p:txBody>
      </p:sp>
      <p:sp>
        <p:nvSpPr>
          <p:cNvPr id="89" name="Freeform 235">
            <a:extLst>
              <a:ext uri="{FF2B5EF4-FFF2-40B4-BE49-F238E27FC236}">
                <a16:creationId xmlns:a16="http://schemas.microsoft.com/office/drawing/2014/main" id="{32AF211B-2A70-19CB-E52D-0F960379A444}"/>
              </a:ext>
            </a:extLst>
          </p:cNvPr>
          <p:cNvSpPr>
            <a:spLocks noChangeArrowheads="1"/>
          </p:cNvSpPr>
          <p:nvPr/>
        </p:nvSpPr>
        <p:spPr bwMode="auto">
          <a:xfrm>
            <a:off x="5765300" y="5896428"/>
            <a:ext cx="478070" cy="24728"/>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tx1"/>
          </a:solidFill>
          <a:ln>
            <a:noFill/>
          </a:ln>
          <a:effectLst/>
        </p:spPr>
        <p:txBody>
          <a:bodyPr wrap="none" anchor="ctr"/>
          <a:lstStyle/>
          <a:p>
            <a:endParaRPr lang="en-US" sz="2450"/>
          </a:p>
        </p:txBody>
      </p:sp>
      <p:grpSp>
        <p:nvGrpSpPr>
          <p:cNvPr id="90" name="Group 89">
            <a:extLst>
              <a:ext uri="{FF2B5EF4-FFF2-40B4-BE49-F238E27FC236}">
                <a16:creationId xmlns:a16="http://schemas.microsoft.com/office/drawing/2014/main" id="{2EFA98E5-32C9-FFED-9A54-DDB6B73B000C}"/>
              </a:ext>
            </a:extLst>
          </p:cNvPr>
          <p:cNvGrpSpPr/>
          <p:nvPr/>
        </p:nvGrpSpPr>
        <p:grpSpPr>
          <a:xfrm>
            <a:off x="6527211" y="5544640"/>
            <a:ext cx="4247289" cy="675837"/>
            <a:chOff x="10511671" y="3541279"/>
            <a:chExt cx="8424799" cy="1801763"/>
          </a:xfrm>
        </p:grpSpPr>
        <p:sp>
          <p:nvSpPr>
            <p:cNvPr id="91" name="Subtitle 2">
              <a:extLst>
                <a:ext uri="{FF2B5EF4-FFF2-40B4-BE49-F238E27FC236}">
                  <a16:creationId xmlns:a16="http://schemas.microsoft.com/office/drawing/2014/main" id="{EBD58AFE-B451-71ED-F97D-757756BB961C}"/>
                </a:ext>
              </a:extLst>
            </p:cNvPr>
            <p:cNvSpPr txBox="1">
              <a:spLocks/>
            </p:cNvSpPr>
            <p:nvPr/>
          </p:nvSpPr>
          <p:spPr>
            <a:xfrm>
              <a:off x="10672009" y="4361804"/>
              <a:ext cx="8264461" cy="981238"/>
            </a:xfrm>
            <a:prstGeom prst="rect">
              <a:avLst/>
            </a:prstGeom>
          </p:spPr>
          <p:txBody>
            <a:bodyPr vert="horz" wrap="square" lIns="34299" tIns="17150" rIns="34299" bIns="1715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100">
                  <a:solidFill>
                    <a:schemeClr val="bg1"/>
                  </a:solidFill>
                  <a:latin typeface="Karla Light" panose="020B0004030503030003" pitchFamily="34" charset="0"/>
                  <a:ea typeface="Lato Light" panose="020F0502020204030203" pitchFamily="34" charset="0"/>
                  <a:cs typeface="Mukta ExtraLight" panose="020B0000000000000000" pitchFamily="34" charset="77"/>
                </a:rPr>
                <a:t>Serve as visible advocates and ambassadors for the organization within the community.</a:t>
              </a:r>
            </a:p>
          </p:txBody>
        </p:sp>
        <p:sp>
          <p:nvSpPr>
            <p:cNvPr id="92" name="TextBox 91">
              <a:extLst>
                <a:ext uri="{FF2B5EF4-FFF2-40B4-BE49-F238E27FC236}">
                  <a16:creationId xmlns:a16="http://schemas.microsoft.com/office/drawing/2014/main" id="{44389F45-1FBF-E2FE-7971-285D3A123F57}"/>
                </a:ext>
              </a:extLst>
            </p:cNvPr>
            <p:cNvSpPr txBox="1"/>
            <p:nvPr/>
          </p:nvSpPr>
          <p:spPr>
            <a:xfrm>
              <a:off x="10511671" y="3541279"/>
              <a:ext cx="3257309" cy="820525"/>
            </a:xfrm>
            <a:prstGeom prst="rect">
              <a:avLst/>
            </a:prstGeom>
            <a:noFill/>
          </p:spPr>
          <p:txBody>
            <a:bodyPr wrap="none" rtlCol="0" anchor="b" anchorCtr="0">
              <a:spAutoFit/>
            </a:bodyPr>
            <a:lstStyle/>
            <a:p>
              <a:r>
                <a:rPr lang="en-US" sz="1400" b="1">
                  <a:solidFill>
                    <a:schemeClr val="bg1"/>
                  </a:solidFill>
                  <a:latin typeface="Karla ExtraBold" panose="020B0004030503030003" pitchFamily="34" charset="0"/>
                  <a:ea typeface="League Spartan" charset="0"/>
                  <a:cs typeface="Poppins" pitchFamily="2" charset="77"/>
                </a:rPr>
                <a:t>Community</a:t>
              </a:r>
            </a:p>
          </p:txBody>
        </p:sp>
      </p:grpSp>
      <p:sp>
        <p:nvSpPr>
          <p:cNvPr id="93" name="TextBox 92">
            <a:extLst>
              <a:ext uri="{FF2B5EF4-FFF2-40B4-BE49-F238E27FC236}">
                <a16:creationId xmlns:a16="http://schemas.microsoft.com/office/drawing/2014/main" id="{CB7B6BBE-E7E2-ADB1-15CC-629BFC50EDFF}"/>
              </a:ext>
            </a:extLst>
          </p:cNvPr>
          <p:cNvSpPr txBox="1"/>
          <p:nvPr/>
        </p:nvSpPr>
        <p:spPr>
          <a:xfrm>
            <a:off x="5139226" y="5613214"/>
            <a:ext cx="444352" cy="611834"/>
          </a:xfrm>
          <a:prstGeom prst="rect">
            <a:avLst/>
          </a:prstGeom>
          <a:noFill/>
        </p:spPr>
        <p:txBody>
          <a:bodyPr wrap="none" rtlCol="0" anchor="ctr">
            <a:spAutoFit/>
          </a:bodyPr>
          <a:lstStyle/>
          <a:p>
            <a:pPr algn="ctr"/>
            <a:r>
              <a:rPr lang="en-US" sz="3376" b="1">
                <a:solidFill>
                  <a:schemeClr val="bg1"/>
                </a:solidFill>
                <a:latin typeface="Karla ExtraBold" panose="020B0004030503030003" pitchFamily="34" charset="0"/>
                <a:cs typeface="Poppins" pitchFamily="2" charset="77"/>
              </a:rPr>
              <a:t>5</a:t>
            </a:r>
          </a:p>
        </p:txBody>
      </p:sp>
      <p:pic>
        <p:nvPicPr>
          <p:cNvPr id="96" name="Picture Placeholder 95">
            <a:extLst>
              <a:ext uri="{FF2B5EF4-FFF2-40B4-BE49-F238E27FC236}">
                <a16:creationId xmlns:a16="http://schemas.microsoft.com/office/drawing/2014/main" id="{439EFAD6-A3E8-8D07-AEF1-441B59F13041}"/>
              </a:ext>
            </a:extLst>
          </p:cNvPr>
          <p:cNvPicPr>
            <a:picLocks noGrp="1" noChangeAspect="1"/>
          </p:cNvPicPr>
          <p:nvPr>
            <p:ph type="pic" idx="1"/>
          </p:nvPr>
        </p:nvPicPr>
        <p:blipFill>
          <a:blip r:embed="rId2"/>
          <a:srcRect l="28455" r="28455"/>
          <a:stretch>
            <a:fillRect/>
          </a:stretch>
        </p:blipFill>
        <p:spPr>
          <a:prstGeom prst="rect">
            <a:avLst/>
          </a:prstGeom>
        </p:spPr>
      </p:pic>
      <p:sp>
        <p:nvSpPr>
          <p:cNvPr id="97" name="AutoShape 2">
            <a:extLst>
              <a:ext uri="{FF2B5EF4-FFF2-40B4-BE49-F238E27FC236}">
                <a16:creationId xmlns:a16="http://schemas.microsoft.com/office/drawing/2014/main" id="{B025F81A-9A6F-A2ED-0631-9A0AC7B2EA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8" name="Picture 97">
            <a:extLst>
              <a:ext uri="{FF2B5EF4-FFF2-40B4-BE49-F238E27FC236}">
                <a16:creationId xmlns:a16="http://schemas.microsoft.com/office/drawing/2014/main" id="{C0625398-35B0-01F9-EF6E-A12E2F1EE0CE}"/>
              </a:ext>
            </a:extLst>
          </p:cNvPr>
          <p:cNvPicPr>
            <a:picLocks noChangeAspect="1"/>
          </p:cNvPicPr>
          <p:nvPr/>
        </p:nvPicPr>
        <p:blipFill rotWithShape="1">
          <a:blip r:embed="rId2"/>
          <a:srcRect l="14579" t="-35" r="41257" b="35"/>
          <a:stretch/>
        </p:blipFill>
        <p:spPr>
          <a:xfrm>
            <a:off x="-110724" y="-28798"/>
            <a:ext cx="4541210" cy="6858000"/>
          </a:xfrm>
          <a:prstGeom prst="rect">
            <a:avLst/>
          </a:prstGeom>
        </p:spPr>
      </p:pic>
    </p:spTree>
    <p:extLst>
      <p:ext uri="{BB962C8B-B14F-4D97-AF65-F5344CB8AC3E}">
        <p14:creationId xmlns:p14="http://schemas.microsoft.com/office/powerpoint/2010/main" val="1586988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7CC7C3-FD17-1700-B16D-5BF4269F4CDA}"/>
              </a:ext>
            </a:extLst>
          </p:cNvPr>
          <p:cNvSpPr/>
          <p:nvPr/>
        </p:nvSpPr>
        <p:spPr>
          <a:xfrm>
            <a:off x="4124008" y="0"/>
            <a:ext cx="8067992" cy="6858000"/>
          </a:xfrm>
          <a:prstGeom prst="rect">
            <a:avLst/>
          </a:prstGeom>
          <a:solidFill>
            <a:srgbClr val="E1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523D"/>
              </a:solidFill>
            </a:endParaRPr>
          </a:p>
        </p:txBody>
      </p:sp>
      <p:sp>
        <p:nvSpPr>
          <p:cNvPr id="2" name="Title 1">
            <a:extLst>
              <a:ext uri="{FF2B5EF4-FFF2-40B4-BE49-F238E27FC236}">
                <a16:creationId xmlns:a16="http://schemas.microsoft.com/office/drawing/2014/main" id="{7EBDDEF2-6009-D0FE-257F-8F7A5AB99879}"/>
              </a:ext>
            </a:extLst>
          </p:cNvPr>
          <p:cNvSpPr>
            <a:spLocks noGrp="1"/>
          </p:cNvSpPr>
          <p:nvPr>
            <p:ph type="title"/>
          </p:nvPr>
        </p:nvSpPr>
        <p:spPr>
          <a:xfrm>
            <a:off x="5749439" y="3151909"/>
            <a:ext cx="4817130" cy="554182"/>
          </a:xfrm>
        </p:spPr>
        <p:txBody>
          <a:bodyPr/>
          <a:lstStyle/>
          <a:p>
            <a:r>
              <a:rPr lang="en-US"/>
              <a:t>Board</a:t>
            </a:r>
            <a:br>
              <a:rPr lang="en-US"/>
            </a:br>
            <a:r>
              <a:rPr lang="en-US"/>
              <a:t>Governance: Models &amp; Meetings</a:t>
            </a:r>
          </a:p>
        </p:txBody>
      </p:sp>
      <p:sp>
        <p:nvSpPr>
          <p:cNvPr id="7" name="Freeform 6">
            <a:extLst>
              <a:ext uri="{FF2B5EF4-FFF2-40B4-BE49-F238E27FC236}">
                <a16:creationId xmlns:a16="http://schemas.microsoft.com/office/drawing/2014/main" id="{B9CE5CC5-525E-E082-E0D7-F24113C7DA90}"/>
              </a:ext>
            </a:extLst>
          </p:cNvPr>
          <p:cNvSpPr/>
          <p:nvPr/>
        </p:nvSpPr>
        <p:spPr>
          <a:xfrm rot="5400000">
            <a:off x="-17930" y="2040870"/>
            <a:ext cx="4817130" cy="4817130"/>
          </a:xfrm>
          <a:custGeom>
            <a:avLst/>
            <a:gdLst>
              <a:gd name="connsiteX0" fmla="*/ 6841580 w 6841580"/>
              <a:gd name="connsiteY0" fmla="*/ 0 h 6841580"/>
              <a:gd name="connsiteX1" fmla="*/ 6841580 w 6841580"/>
              <a:gd name="connsiteY1" fmla="*/ 3515941 h 6841580"/>
              <a:gd name="connsiteX2" fmla="*/ 3515941 w 6841580"/>
              <a:gd name="connsiteY2" fmla="*/ 6841580 h 6841580"/>
              <a:gd name="connsiteX3" fmla="*/ 0 w 6841580"/>
              <a:gd name="connsiteY3" fmla="*/ 6841580 h 6841580"/>
            </a:gdLst>
            <a:ahLst/>
            <a:cxnLst>
              <a:cxn ang="0">
                <a:pos x="connsiteX0" y="connsiteY0"/>
              </a:cxn>
              <a:cxn ang="0">
                <a:pos x="connsiteX1" y="connsiteY1"/>
              </a:cxn>
              <a:cxn ang="0">
                <a:pos x="connsiteX2" y="connsiteY2"/>
              </a:cxn>
              <a:cxn ang="0">
                <a:pos x="connsiteX3" y="connsiteY3"/>
              </a:cxn>
            </a:cxnLst>
            <a:rect l="l" t="t" r="r" b="b"/>
            <a:pathLst>
              <a:path w="6841580" h="6841580">
                <a:moveTo>
                  <a:pt x="6841580" y="0"/>
                </a:moveTo>
                <a:lnTo>
                  <a:pt x="6841580" y="3515941"/>
                </a:lnTo>
                <a:lnTo>
                  <a:pt x="3515941" y="6841580"/>
                </a:lnTo>
                <a:lnTo>
                  <a:pt x="0" y="6841580"/>
                </a:lnTo>
                <a:close/>
              </a:path>
            </a:pathLst>
          </a:custGeom>
          <a:solidFill>
            <a:srgbClr val="D9E1E2">
              <a:alpha val="499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9DA3A5"/>
              </a:solidFill>
            </a:endParaRPr>
          </a:p>
        </p:txBody>
      </p:sp>
      <p:pic>
        <p:nvPicPr>
          <p:cNvPr id="5" name="Picture Placeholder 4">
            <a:extLst>
              <a:ext uri="{FF2B5EF4-FFF2-40B4-BE49-F238E27FC236}">
                <a16:creationId xmlns:a16="http://schemas.microsoft.com/office/drawing/2014/main" id="{9EEC192F-D75C-6FCE-1964-9D40A49FC595}"/>
              </a:ext>
            </a:extLst>
          </p:cNvPr>
          <p:cNvPicPr>
            <a:picLocks noGrp="1" noChangeAspect="1"/>
          </p:cNvPicPr>
          <p:nvPr>
            <p:ph type="pic" sz="quarter" idx="12"/>
          </p:nvPr>
        </p:nvPicPr>
        <p:blipFill>
          <a:blip r:embed="rId2"/>
          <a:srcRect t="250" b="250"/>
          <a:stretch>
            <a:fillRect/>
          </a:stretch>
        </p:blipFill>
        <p:spPr>
          <a:prstGeom prst="rect">
            <a:avLst/>
          </a:prstGeom>
        </p:spPr>
      </p:pic>
    </p:spTree>
    <p:extLst>
      <p:ext uri="{BB962C8B-B14F-4D97-AF65-F5344CB8AC3E}">
        <p14:creationId xmlns:p14="http://schemas.microsoft.com/office/powerpoint/2010/main" val="3986838976"/>
      </p:ext>
    </p:extLst>
  </p:cSld>
  <p:clrMapOvr>
    <a:masterClrMapping/>
  </p:clrMapOvr>
</p:sld>
</file>

<file path=ppt/theme/theme1.xml><?xml version="1.0" encoding="utf-8"?>
<a:theme xmlns:a="http://schemas.openxmlformats.org/drawingml/2006/main" name="Title Slides">
  <a:themeElements>
    <a:clrScheme name="CCS Colors">
      <a:dk1>
        <a:srgbClr val="254A5D"/>
      </a:dk1>
      <a:lt1>
        <a:srgbClr val="FFFFFF"/>
      </a:lt1>
      <a:dk2>
        <a:srgbClr val="D9E1E2"/>
      </a:dk2>
      <a:lt2>
        <a:srgbClr val="D9E1E2"/>
      </a:lt2>
      <a:accent1>
        <a:srgbClr val="E1523D"/>
      </a:accent1>
      <a:accent2>
        <a:srgbClr val="2DCCD3"/>
      </a:accent2>
      <a:accent3>
        <a:srgbClr val="ECB22D"/>
      </a:accent3>
      <a:accent4>
        <a:srgbClr val="6B8E92"/>
      </a:accent4>
      <a:accent5>
        <a:srgbClr val="65BAAF"/>
      </a:accent5>
      <a:accent6>
        <a:srgbClr val="016273"/>
      </a:accent6>
      <a:hlink>
        <a:srgbClr val="E1523D"/>
      </a:hlink>
      <a:folHlink>
        <a:srgbClr val="2DCCD3"/>
      </a:folHlink>
    </a:clrScheme>
    <a:fontScheme name="CCS Font">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15B63B10F1824E81426622B23976BD" ma:contentTypeVersion="8" ma:contentTypeDescription="Create a new document." ma:contentTypeScope="" ma:versionID="fd3f19b1a05fece14f7767f0a3fc0a1b">
  <xsd:schema xmlns:xsd="http://www.w3.org/2001/XMLSchema" xmlns:xs="http://www.w3.org/2001/XMLSchema" xmlns:p="http://schemas.microsoft.com/office/2006/metadata/properties" xmlns:ns2="b8b5acd0-1084-4537-8ee9-f2064b6e71ce" xmlns:ns3="b3f2a189-7991-4754-84c9-ed8356982edb" targetNamespace="http://schemas.microsoft.com/office/2006/metadata/properties" ma:root="true" ma:fieldsID="14e5ec3c3d08d5edaffe987f7f61d2c6" ns2:_="" ns3:_="">
    <xsd:import namespace="b8b5acd0-1084-4537-8ee9-f2064b6e71ce"/>
    <xsd:import namespace="b3f2a189-7991-4754-84c9-ed8356982e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5acd0-1084-4537-8ee9-f2064b6e71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f2a189-7991-4754-84c9-ed8356982ed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9BFD2A-3D9F-4242-A24D-EDF74754F691}">
  <ds:schemaRefs>
    <ds:schemaRef ds:uri="b3f2a189-7991-4754-84c9-ed8356982edb"/>
    <ds:schemaRef ds:uri="b8b5acd0-1084-4537-8ee9-f2064b6e71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34BA20-8D40-4B6F-83F4-6E00B1196700}">
  <ds:schemaRefs>
    <ds:schemaRef ds:uri="49ae8a1a-7369-478e-b341-c118c2029ce8"/>
    <ds:schemaRef ds:uri="69075f05-3b47-4ce3-904c-935e78ceba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A266E7-AB31-43AF-AA1C-1C31D77938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5</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Title Slides</vt:lpstr>
      <vt:lpstr>Introduction to Board Management</vt:lpstr>
      <vt:lpstr>Before We Begin</vt:lpstr>
      <vt:lpstr>PowerPoint Presentation</vt:lpstr>
      <vt:lpstr>PowerPoint Presentation</vt:lpstr>
      <vt:lpstr>PowerPoint Presentation</vt:lpstr>
      <vt:lpstr>Defining a  Board of Directors</vt:lpstr>
      <vt:lpstr>PowerPoint Presentation</vt:lpstr>
      <vt:lpstr>PowerPoint Presentation</vt:lpstr>
      <vt:lpstr>Board Governance: Models &amp; Meetings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Fleming</dc:creator>
  <cp:revision>1</cp:revision>
  <dcterms:created xsi:type="dcterms:W3CDTF">2020-10-01T16:42:30Z</dcterms:created>
  <dcterms:modified xsi:type="dcterms:W3CDTF">2022-12-21T21:33:27Z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0x010100C215B63B10F1824E81426622B23976BD</vt:lpwstr>
  </property>
</Properties>
</file>