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22"/>
  </p:notesMasterIdLst>
  <p:handoutMasterIdLst>
    <p:handoutMasterId r:id="rId23"/>
  </p:handoutMasterIdLst>
  <p:sldIdLst>
    <p:sldId id="348" r:id="rId5"/>
    <p:sldId id="373" r:id="rId6"/>
    <p:sldId id="357" r:id="rId7"/>
    <p:sldId id="371" r:id="rId8"/>
    <p:sldId id="369" r:id="rId9"/>
    <p:sldId id="378" r:id="rId10"/>
    <p:sldId id="389" r:id="rId11"/>
    <p:sldId id="423" r:id="rId12"/>
    <p:sldId id="406" r:id="rId13"/>
    <p:sldId id="410" r:id="rId14"/>
    <p:sldId id="377" r:id="rId15"/>
    <p:sldId id="277" r:id="rId16"/>
    <p:sldId id="346" r:id="rId17"/>
    <p:sldId id="387" r:id="rId18"/>
    <p:sldId id="402" r:id="rId19"/>
    <p:sldId id="424" r:id="rId20"/>
    <p:sldId id="4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1C19D5-7EB8-6556-3548-DE85D63054AA}" name="Samantha Bromley" initials="SB" userId="S::sbromley@ccsfundraising.com::80f16ecb-ad16-4b32-8f9b-e0c53aea70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ddy Scott" initials="MS" lastIdx="2" clrIdx="0">
    <p:extLst>
      <p:ext uri="{19B8F6BF-5375-455C-9EA6-DF929625EA0E}">
        <p15:presenceInfo xmlns:p15="http://schemas.microsoft.com/office/powerpoint/2012/main" userId="S::MScott@ccsfundraising.com::f9e3ac8c-0f4a-436a-bdc9-9242619d01b2" providerId="AD"/>
      </p:ext>
    </p:extLst>
  </p:cmAuthor>
  <p:cmAuthor id="2" name="Evelyn Chen" initials="EC" lastIdx="8" clrIdx="1">
    <p:extLst>
      <p:ext uri="{19B8F6BF-5375-455C-9EA6-DF929625EA0E}">
        <p15:presenceInfo xmlns:p15="http://schemas.microsoft.com/office/powerpoint/2012/main" userId="S::EChen@ccsfundraising.com::98a28577-9fe9-4988-9871-860ecdee57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23D"/>
    <a:srgbClr val="2BCCD3"/>
    <a:srgbClr val="026173"/>
    <a:srgbClr val="6B8E92"/>
    <a:srgbClr val="65BAAF"/>
    <a:srgbClr val="ECB22D"/>
    <a:srgbClr val="DBE9E6"/>
    <a:srgbClr val="757575"/>
    <a:srgbClr val="254A5D"/>
    <a:srgbClr val="D9E1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8B692-1263-497B-BAAE-EC0739C883BB}" v="23" dt="2022-12-21T19:12:33.998"/>
    <p1510:client id="{79010D8E-A0C9-437A-A0E5-97291141BE60}" v="2" dt="2022-12-21T19:13:19.013"/>
    <p1510:client id="{A48002C8-BF66-4EB1-A7A2-4ACC5258CC12}" v="36" dt="2022-12-21T19:11:24.9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Meruani" userId="S::ameruani@ccsfundraising.com::141f750e-7e81-4b99-8dd2-8eb1b402829e" providerId="AD" clId="Web-{5BC8B692-1263-497B-BAAE-EC0739C883BB}"/>
    <pc:docChg chg="modSld">
      <pc:chgData name="Ashley Meruani" userId="S::ameruani@ccsfundraising.com::141f750e-7e81-4b99-8dd2-8eb1b402829e" providerId="AD" clId="Web-{5BC8B692-1263-497B-BAAE-EC0739C883BB}" dt="2022-12-21T19:12:33.998" v="19" actId="1076"/>
      <pc:docMkLst>
        <pc:docMk/>
      </pc:docMkLst>
      <pc:sldChg chg="modSp">
        <pc:chgData name="Ashley Meruani" userId="S::ameruani@ccsfundraising.com::141f750e-7e81-4b99-8dd2-8eb1b402829e" providerId="AD" clId="Web-{5BC8B692-1263-497B-BAAE-EC0739C883BB}" dt="2022-12-21T19:12:33.998" v="19" actId="1076"/>
        <pc:sldMkLst>
          <pc:docMk/>
          <pc:sldMk cId="3102618333" sldId="389"/>
        </pc:sldMkLst>
        <pc:spChg chg="mod">
          <ac:chgData name="Ashley Meruani" userId="S::ameruani@ccsfundraising.com::141f750e-7e81-4b99-8dd2-8eb1b402829e" providerId="AD" clId="Web-{5BC8B692-1263-497B-BAAE-EC0739C883BB}" dt="2022-12-21T19:12:33.998" v="19" actId="1076"/>
          <ac:spMkLst>
            <pc:docMk/>
            <pc:sldMk cId="3102618333" sldId="389"/>
            <ac:spMk id="3" creationId="{EF83A879-066D-78D5-A6B2-25EA5C1EE89B}"/>
          </ac:spMkLst>
        </pc:spChg>
        <pc:spChg chg="mod">
          <ac:chgData name="Ashley Meruani" userId="S::ameruani@ccsfundraising.com::141f750e-7e81-4b99-8dd2-8eb1b402829e" providerId="AD" clId="Web-{5BC8B692-1263-497B-BAAE-EC0739C883BB}" dt="2022-12-21T19:11:32.434" v="3" actId="20577"/>
          <ac:spMkLst>
            <pc:docMk/>
            <pc:sldMk cId="3102618333" sldId="389"/>
            <ac:spMk id="4" creationId="{BD21D42D-EFBB-E63D-1F5E-6BA8289DF2EA}"/>
          </ac:spMkLst>
        </pc:spChg>
      </pc:sldChg>
    </pc:docChg>
  </pc:docChgLst>
  <pc:docChgLst>
    <pc:chgData name="Ashley Meruani" userId="S::ameruani@ccsfundraising.com::141f750e-7e81-4b99-8dd2-8eb1b402829e" providerId="AD" clId="Web-{79010D8E-A0C9-437A-A0E5-97291141BE60}"/>
    <pc:docChg chg="modSld">
      <pc:chgData name="Ashley Meruani" userId="S::ameruani@ccsfundraising.com::141f750e-7e81-4b99-8dd2-8eb1b402829e" providerId="AD" clId="Web-{79010D8E-A0C9-437A-A0E5-97291141BE60}" dt="2022-12-21T19:13:19.013" v="1" actId="14100"/>
      <pc:docMkLst>
        <pc:docMk/>
      </pc:docMkLst>
      <pc:sldChg chg="modSp">
        <pc:chgData name="Ashley Meruani" userId="S::ameruani@ccsfundraising.com::141f750e-7e81-4b99-8dd2-8eb1b402829e" providerId="AD" clId="Web-{79010D8E-A0C9-437A-A0E5-97291141BE60}" dt="2022-12-21T19:13:19.013" v="1" actId="14100"/>
        <pc:sldMkLst>
          <pc:docMk/>
          <pc:sldMk cId="3019149157" sldId="357"/>
        </pc:sldMkLst>
        <pc:spChg chg="mod">
          <ac:chgData name="Ashley Meruani" userId="S::ameruani@ccsfundraising.com::141f750e-7e81-4b99-8dd2-8eb1b402829e" providerId="AD" clId="Web-{79010D8E-A0C9-437A-A0E5-97291141BE60}" dt="2022-12-21T19:13:19.013" v="1" actId="14100"/>
          <ac:spMkLst>
            <pc:docMk/>
            <pc:sldMk cId="3019149157" sldId="357"/>
            <ac:spMk id="3" creationId="{C3F60634-455C-B8CB-32A0-EA0F80FBDC4E}"/>
          </ac:spMkLst>
        </pc:spChg>
      </pc:sldChg>
    </pc:docChg>
  </pc:docChgLst>
  <pc:docChgLst>
    <pc:chgData name="Ashley Meruani" userId="141f750e-7e81-4b99-8dd2-8eb1b402829e" providerId="ADAL" clId="{A546EC3F-9D73-41A6-ABF5-A1ADDFB5B332}"/>
    <pc:docChg chg="undo custSel modSld">
      <pc:chgData name="Ashley Meruani" userId="141f750e-7e81-4b99-8dd2-8eb1b402829e" providerId="ADAL" clId="{A546EC3F-9D73-41A6-ABF5-A1ADDFB5B332}" dt="2022-12-21T19:19:39.950" v="54" actId="18653"/>
      <pc:docMkLst>
        <pc:docMk/>
      </pc:docMkLst>
      <pc:sldChg chg="modSp mod">
        <pc:chgData name="Ashley Meruani" userId="141f750e-7e81-4b99-8dd2-8eb1b402829e" providerId="ADAL" clId="{A546EC3F-9D73-41A6-ABF5-A1ADDFB5B332}" dt="2022-12-21T19:19:39.950" v="54" actId="18653"/>
        <pc:sldMkLst>
          <pc:docMk/>
          <pc:sldMk cId="3019149157" sldId="357"/>
        </pc:sldMkLst>
        <pc:spChg chg="mod">
          <ac:chgData name="Ashley Meruani" userId="141f750e-7e81-4b99-8dd2-8eb1b402829e" providerId="ADAL" clId="{A546EC3F-9D73-41A6-ABF5-A1ADDFB5B332}" dt="2022-12-21T19:14:28.856" v="5" actId="6549"/>
          <ac:spMkLst>
            <pc:docMk/>
            <pc:sldMk cId="3019149157" sldId="357"/>
            <ac:spMk id="2" creationId="{03CF0819-BDC7-199A-3873-D55039DC43E8}"/>
          </ac:spMkLst>
        </pc:spChg>
        <pc:picChg chg="mod">
          <ac:chgData name="Ashley Meruani" userId="141f750e-7e81-4b99-8dd2-8eb1b402829e" providerId="ADAL" clId="{A546EC3F-9D73-41A6-ABF5-A1ADDFB5B332}" dt="2022-12-21T19:19:39.950" v="54" actId="18653"/>
          <ac:picMkLst>
            <pc:docMk/>
            <pc:sldMk cId="3019149157" sldId="357"/>
            <ac:picMk id="9" creationId="{10BBBD09-5C63-4453-B81E-F91F1C0E1AC8}"/>
          </ac:picMkLst>
        </pc:picChg>
      </pc:sldChg>
      <pc:sldChg chg="modSp mod">
        <pc:chgData name="Ashley Meruani" userId="141f750e-7e81-4b99-8dd2-8eb1b402829e" providerId="ADAL" clId="{A546EC3F-9D73-41A6-ABF5-A1ADDFB5B332}" dt="2022-12-21T19:16:50.697" v="34" actId="404"/>
        <pc:sldMkLst>
          <pc:docMk/>
          <pc:sldMk cId="3102618333" sldId="389"/>
        </pc:sldMkLst>
        <pc:spChg chg="mod">
          <ac:chgData name="Ashley Meruani" userId="141f750e-7e81-4b99-8dd2-8eb1b402829e" providerId="ADAL" clId="{A546EC3F-9D73-41A6-ABF5-A1ADDFB5B332}" dt="2022-12-21T19:16:50.697" v="34" actId="404"/>
          <ac:spMkLst>
            <pc:docMk/>
            <pc:sldMk cId="3102618333" sldId="389"/>
            <ac:spMk id="3" creationId="{EF83A879-066D-78D5-A6B2-25EA5C1EE89B}"/>
          </ac:spMkLst>
        </pc:spChg>
      </pc:sldChg>
      <pc:sldChg chg="modSp mod">
        <pc:chgData name="Ashley Meruani" userId="141f750e-7e81-4b99-8dd2-8eb1b402829e" providerId="ADAL" clId="{A546EC3F-9D73-41A6-ABF5-A1ADDFB5B332}" dt="2022-12-21T19:17:27.207" v="49" actId="20577"/>
        <pc:sldMkLst>
          <pc:docMk/>
          <pc:sldMk cId="1876798394" sldId="410"/>
        </pc:sldMkLst>
        <pc:spChg chg="mod">
          <ac:chgData name="Ashley Meruani" userId="141f750e-7e81-4b99-8dd2-8eb1b402829e" providerId="ADAL" clId="{A546EC3F-9D73-41A6-ABF5-A1ADDFB5B332}" dt="2022-12-21T19:17:27.207" v="49" actId="20577"/>
          <ac:spMkLst>
            <pc:docMk/>
            <pc:sldMk cId="1876798394" sldId="410"/>
            <ac:spMk id="2" creationId="{6E50571A-42F8-5898-7F24-CA9BE35275C5}"/>
          </ac:spMkLst>
        </pc:spChg>
      </pc:sldChg>
    </pc:docChg>
  </pc:docChgLst>
  <pc:docChgLst>
    <pc:chgData name="Lauren Costello Ekmekjian" userId="677a8de7-2bf6-449e-baa3-c2e1e482190e" providerId="ADAL" clId="{82AF6045-8706-415A-AD2C-5A2B41747E00}"/>
    <pc:docChg chg="undo custSel addSld delSld modSld sldOrd">
      <pc:chgData name="Lauren Costello Ekmekjian" userId="677a8de7-2bf6-449e-baa3-c2e1e482190e" providerId="ADAL" clId="{82AF6045-8706-415A-AD2C-5A2B41747E00}" dt="2022-12-07T23:29:06.110" v="2596" actId="47"/>
      <pc:docMkLst>
        <pc:docMk/>
      </pc:docMkLst>
      <pc:sldChg chg="del">
        <pc:chgData name="Lauren Costello Ekmekjian" userId="677a8de7-2bf6-449e-baa3-c2e1e482190e" providerId="ADAL" clId="{82AF6045-8706-415A-AD2C-5A2B41747E00}" dt="2022-12-06T18:50:54.127" v="0" actId="47"/>
        <pc:sldMkLst>
          <pc:docMk/>
          <pc:sldMk cId="1498814687" sldId="261"/>
        </pc:sldMkLst>
      </pc:sldChg>
      <pc:sldChg chg="del">
        <pc:chgData name="Lauren Costello Ekmekjian" userId="677a8de7-2bf6-449e-baa3-c2e1e482190e" providerId="ADAL" clId="{82AF6045-8706-415A-AD2C-5A2B41747E00}" dt="2022-12-06T18:57:03.820" v="445" actId="47"/>
        <pc:sldMkLst>
          <pc:docMk/>
          <pc:sldMk cId="385242097" sldId="281"/>
        </pc:sldMkLst>
      </pc:sldChg>
      <pc:sldChg chg="del">
        <pc:chgData name="Lauren Costello Ekmekjian" userId="677a8de7-2bf6-449e-baa3-c2e1e482190e" providerId="ADAL" clId="{82AF6045-8706-415A-AD2C-5A2B41747E00}" dt="2022-12-07T22:57:58.614" v="959" actId="47"/>
        <pc:sldMkLst>
          <pc:docMk/>
          <pc:sldMk cId="390437474" sldId="283"/>
        </pc:sldMkLst>
      </pc:sldChg>
      <pc:sldChg chg="del">
        <pc:chgData name="Lauren Costello Ekmekjian" userId="677a8de7-2bf6-449e-baa3-c2e1e482190e" providerId="ADAL" clId="{82AF6045-8706-415A-AD2C-5A2B41747E00}" dt="2022-12-07T22:57:58.614" v="959" actId="47"/>
        <pc:sldMkLst>
          <pc:docMk/>
          <pc:sldMk cId="1309174055" sldId="285"/>
        </pc:sldMkLst>
      </pc:sldChg>
      <pc:sldChg chg="del">
        <pc:chgData name="Lauren Costello Ekmekjian" userId="677a8de7-2bf6-449e-baa3-c2e1e482190e" providerId="ADAL" clId="{82AF6045-8706-415A-AD2C-5A2B41747E00}" dt="2022-12-06T18:52:26.934" v="116" actId="47"/>
        <pc:sldMkLst>
          <pc:docMk/>
          <pc:sldMk cId="3774626432" sldId="312"/>
        </pc:sldMkLst>
      </pc:sldChg>
      <pc:sldChg chg="del">
        <pc:chgData name="Lauren Costello Ekmekjian" userId="677a8de7-2bf6-449e-baa3-c2e1e482190e" providerId="ADAL" clId="{82AF6045-8706-415A-AD2C-5A2B41747E00}" dt="2022-12-06T18:57:06.624" v="446" actId="47"/>
        <pc:sldMkLst>
          <pc:docMk/>
          <pc:sldMk cId="2913696584" sldId="313"/>
        </pc:sldMkLst>
      </pc:sldChg>
      <pc:sldChg chg="del">
        <pc:chgData name="Lauren Costello Ekmekjian" userId="677a8de7-2bf6-449e-baa3-c2e1e482190e" providerId="ADAL" clId="{82AF6045-8706-415A-AD2C-5A2B41747E00}" dt="2022-12-07T22:57:36.191" v="958" actId="47"/>
        <pc:sldMkLst>
          <pc:docMk/>
          <pc:sldMk cId="2076704307" sldId="314"/>
        </pc:sldMkLst>
      </pc:sldChg>
      <pc:sldChg chg="del">
        <pc:chgData name="Lauren Costello Ekmekjian" userId="677a8de7-2bf6-449e-baa3-c2e1e482190e" providerId="ADAL" clId="{82AF6045-8706-415A-AD2C-5A2B41747E00}" dt="2022-12-07T23:23:36.481" v="2026" actId="47"/>
        <pc:sldMkLst>
          <pc:docMk/>
          <pc:sldMk cId="2769903266" sldId="315"/>
        </pc:sldMkLst>
      </pc:sldChg>
      <pc:sldChg chg="del">
        <pc:chgData name="Lauren Costello Ekmekjian" userId="677a8de7-2bf6-449e-baa3-c2e1e482190e" providerId="ADAL" clId="{82AF6045-8706-415A-AD2C-5A2B41747E00}" dt="2022-12-07T22:58:05.076" v="962" actId="47"/>
        <pc:sldMkLst>
          <pc:docMk/>
          <pc:sldMk cId="1391149043" sldId="316"/>
        </pc:sldMkLst>
      </pc:sldChg>
      <pc:sldChg chg="del">
        <pc:chgData name="Lauren Costello Ekmekjian" userId="677a8de7-2bf6-449e-baa3-c2e1e482190e" providerId="ADAL" clId="{82AF6045-8706-415A-AD2C-5A2B41747E00}" dt="2022-12-06T18:54:49.354" v="256" actId="47"/>
        <pc:sldMkLst>
          <pc:docMk/>
          <pc:sldMk cId="3743972729" sldId="317"/>
        </pc:sldMkLst>
      </pc:sldChg>
      <pc:sldChg chg="del">
        <pc:chgData name="Lauren Costello Ekmekjian" userId="677a8de7-2bf6-449e-baa3-c2e1e482190e" providerId="ADAL" clId="{82AF6045-8706-415A-AD2C-5A2B41747E00}" dt="2022-12-06T18:50:54.722" v="1" actId="47"/>
        <pc:sldMkLst>
          <pc:docMk/>
          <pc:sldMk cId="2214250062" sldId="347"/>
        </pc:sldMkLst>
      </pc:sldChg>
      <pc:sldChg chg="modSp mod">
        <pc:chgData name="Lauren Costello Ekmekjian" userId="677a8de7-2bf6-449e-baa3-c2e1e482190e" providerId="ADAL" clId="{82AF6045-8706-415A-AD2C-5A2B41747E00}" dt="2022-12-06T18:57:38.709" v="448" actId="113"/>
        <pc:sldMkLst>
          <pc:docMk/>
          <pc:sldMk cId="2205532422" sldId="348"/>
        </pc:sldMkLst>
        <pc:spChg chg="mod">
          <ac:chgData name="Lauren Costello Ekmekjian" userId="677a8de7-2bf6-449e-baa3-c2e1e482190e" providerId="ADAL" clId="{82AF6045-8706-415A-AD2C-5A2B41747E00}" dt="2022-12-06T18:57:29.134" v="447" actId="20577"/>
          <ac:spMkLst>
            <pc:docMk/>
            <pc:sldMk cId="2205532422" sldId="348"/>
            <ac:spMk id="2" creationId="{2905910C-8323-001E-88CF-D3093F246164}"/>
          </ac:spMkLst>
        </pc:spChg>
        <pc:spChg chg="mod">
          <ac:chgData name="Lauren Costello Ekmekjian" userId="677a8de7-2bf6-449e-baa3-c2e1e482190e" providerId="ADAL" clId="{82AF6045-8706-415A-AD2C-5A2B41747E00}" dt="2022-12-06T18:57:38.709" v="448" actId="113"/>
          <ac:spMkLst>
            <pc:docMk/>
            <pc:sldMk cId="2205532422" sldId="348"/>
            <ac:spMk id="3" creationId="{328A7C70-8A14-56FE-285D-EA643CEB8855}"/>
          </ac:spMkLst>
        </pc:spChg>
      </pc:sldChg>
      <pc:sldChg chg="del">
        <pc:chgData name="Lauren Costello Ekmekjian" userId="677a8de7-2bf6-449e-baa3-c2e1e482190e" providerId="ADAL" clId="{82AF6045-8706-415A-AD2C-5A2B41747E00}" dt="2022-12-06T18:51:05.618" v="2" actId="47"/>
        <pc:sldMkLst>
          <pc:docMk/>
          <pc:sldMk cId="3275027838" sldId="350"/>
        </pc:sldMkLst>
      </pc:sldChg>
      <pc:sldChg chg="del">
        <pc:chgData name="Lauren Costello Ekmekjian" userId="677a8de7-2bf6-449e-baa3-c2e1e482190e" providerId="ADAL" clId="{82AF6045-8706-415A-AD2C-5A2B41747E00}" dt="2022-12-06T18:51:06.726" v="3" actId="47"/>
        <pc:sldMkLst>
          <pc:docMk/>
          <pc:sldMk cId="2667446805" sldId="352"/>
        </pc:sldMkLst>
      </pc:sldChg>
      <pc:sldChg chg="del">
        <pc:chgData name="Lauren Costello Ekmekjian" userId="677a8de7-2bf6-449e-baa3-c2e1e482190e" providerId="ADAL" clId="{82AF6045-8706-415A-AD2C-5A2B41747E00}" dt="2022-12-06T18:51:07.430" v="4" actId="47"/>
        <pc:sldMkLst>
          <pc:docMk/>
          <pc:sldMk cId="3821954568" sldId="354"/>
        </pc:sldMkLst>
      </pc:sldChg>
      <pc:sldChg chg="del">
        <pc:chgData name="Lauren Costello Ekmekjian" userId="677a8de7-2bf6-449e-baa3-c2e1e482190e" providerId="ADAL" clId="{82AF6045-8706-415A-AD2C-5A2B41747E00}" dt="2022-12-06T18:52:26.934" v="116" actId="47"/>
        <pc:sldMkLst>
          <pc:docMk/>
          <pc:sldMk cId="4345014" sldId="355"/>
        </pc:sldMkLst>
      </pc:sldChg>
      <pc:sldChg chg="del">
        <pc:chgData name="Lauren Costello Ekmekjian" userId="677a8de7-2bf6-449e-baa3-c2e1e482190e" providerId="ADAL" clId="{82AF6045-8706-415A-AD2C-5A2B41747E00}" dt="2022-12-06T18:52:26.934" v="116" actId="47"/>
        <pc:sldMkLst>
          <pc:docMk/>
          <pc:sldMk cId="4031078619" sldId="356"/>
        </pc:sldMkLst>
      </pc:sldChg>
      <pc:sldChg chg="addSp delSp modSp mod">
        <pc:chgData name="Lauren Costello Ekmekjian" userId="677a8de7-2bf6-449e-baa3-c2e1e482190e" providerId="ADAL" clId="{82AF6045-8706-415A-AD2C-5A2B41747E00}" dt="2022-12-06T18:54:24.159" v="248" actId="20577"/>
        <pc:sldMkLst>
          <pc:docMk/>
          <pc:sldMk cId="3019149157" sldId="357"/>
        </pc:sldMkLst>
        <pc:spChg chg="mod">
          <ac:chgData name="Lauren Costello Ekmekjian" userId="677a8de7-2bf6-449e-baa3-c2e1e482190e" providerId="ADAL" clId="{82AF6045-8706-415A-AD2C-5A2B41747E00}" dt="2022-12-06T18:54:21.309" v="239" actId="1076"/>
          <ac:spMkLst>
            <pc:docMk/>
            <pc:sldMk cId="3019149157" sldId="357"/>
            <ac:spMk id="2" creationId="{03CF0819-BDC7-199A-3873-D55039DC43E8}"/>
          </ac:spMkLst>
        </pc:spChg>
        <pc:spChg chg="mod">
          <ac:chgData name="Lauren Costello Ekmekjian" userId="677a8de7-2bf6-449e-baa3-c2e1e482190e" providerId="ADAL" clId="{82AF6045-8706-415A-AD2C-5A2B41747E00}" dt="2022-12-06T18:54:21.309" v="239" actId="1076"/>
          <ac:spMkLst>
            <pc:docMk/>
            <pc:sldMk cId="3019149157" sldId="357"/>
            <ac:spMk id="3" creationId="{C3F60634-455C-B8CB-32A0-EA0F80FBDC4E}"/>
          </ac:spMkLst>
        </pc:spChg>
        <pc:spChg chg="mod">
          <ac:chgData name="Lauren Costello Ekmekjian" userId="677a8de7-2bf6-449e-baa3-c2e1e482190e" providerId="ADAL" clId="{82AF6045-8706-415A-AD2C-5A2B41747E00}" dt="2022-12-06T18:54:24.159" v="248" actId="20577"/>
          <ac:spMkLst>
            <pc:docMk/>
            <pc:sldMk cId="3019149157" sldId="357"/>
            <ac:spMk id="4" creationId="{7E1713DB-8C76-034C-58E0-693D2353E2ED}"/>
          </ac:spMkLst>
        </pc:spChg>
        <pc:spChg chg="mod">
          <ac:chgData name="Lauren Costello Ekmekjian" userId="677a8de7-2bf6-449e-baa3-c2e1e482190e" providerId="ADAL" clId="{82AF6045-8706-415A-AD2C-5A2B41747E00}" dt="2022-12-06T18:54:21.309" v="239" actId="1076"/>
          <ac:spMkLst>
            <pc:docMk/>
            <pc:sldMk cId="3019149157" sldId="357"/>
            <ac:spMk id="6" creationId="{913174E8-DFAA-564F-4967-E8EB05FE395C}"/>
          </ac:spMkLst>
        </pc:spChg>
        <pc:spChg chg="mod">
          <ac:chgData name="Lauren Costello Ekmekjian" userId="677a8de7-2bf6-449e-baa3-c2e1e482190e" providerId="ADAL" clId="{82AF6045-8706-415A-AD2C-5A2B41747E00}" dt="2022-12-06T18:54:21.309" v="239" actId="1076"/>
          <ac:spMkLst>
            <pc:docMk/>
            <pc:sldMk cId="3019149157" sldId="357"/>
            <ac:spMk id="7" creationId="{E2B4D826-8628-5F75-F48F-8B02E04D7D53}"/>
          </ac:spMkLst>
        </pc:spChg>
        <pc:spChg chg="del">
          <ac:chgData name="Lauren Costello Ekmekjian" userId="677a8de7-2bf6-449e-baa3-c2e1e482190e" providerId="ADAL" clId="{82AF6045-8706-415A-AD2C-5A2B41747E00}" dt="2022-12-06T18:53:56.138" v="229" actId="478"/>
          <ac:spMkLst>
            <pc:docMk/>
            <pc:sldMk cId="3019149157" sldId="357"/>
            <ac:spMk id="9" creationId="{D04DA533-50A4-C957-0DCD-5249015458A8}"/>
          </ac:spMkLst>
        </pc:spChg>
        <pc:spChg chg="del mod">
          <ac:chgData name="Lauren Costello Ekmekjian" userId="677a8de7-2bf6-449e-baa3-c2e1e482190e" providerId="ADAL" clId="{82AF6045-8706-415A-AD2C-5A2B41747E00}" dt="2022-12-06T18:53:57.674" v="231" actId="478"/>
          <ac:spMkLst>
            <pc:docMk/>
            <pc:sldMk cId="3019149157" sldId="357"/>
            <ac:spMk id="10" creationId="{D9268ECA-4E44-8755-E622-D0F2C78C9A97}"/>
          </ac:spMkLst>
        </pc:spChg>
        <pc:spChg chg="add del mod">
          <ac:chgData name="Lauren Costello Ekmekjian" userId="677a8de7-2bf6-449e-baa3-c2e1e482190e" providerId="ADAL" clId="{82AF6045-8706-415A-AD2C-5A2B41747E00}" dt="2022-12-06T18:53:54.434" v="227" actId="478"/>
          <ac:spMkLst>
            <pc:docMk/>
            <pc:sldMk cId="3019149157" sldId="357"/>
            <ac:spMk id="12" creationId="{A0F8BC6B-F627-7B52-2173-5644E45CE3FA}"/>
          </ac:spMkLst>
        </pc:spChg>
        <pc:spChg chg="add del mod">
          <ac:chgData name="Lauren Costello Ekmekjian" userId="677a8de7-2bf6-449e-baa3-c2e1e482190e" providerId="ADAL" clId="{82AF6045-8706-415A-AD2C-5A2B41747E00}" dt="2022-12-06T18:53:58.991" v="232" actId="478"/>
          <ac:spMkLst>
            <pc:docMk/>
            <pc:sldMk cId="3019149157" sldId="357"/>
            <ac:spMk id="16" creationId="{93BEE70D-D475-6C99-6633-408E7C4D656A}"/>
          </ac:spMkLst>
        </pc:spChg>
        <pc:spChg chg="add del mod">
          <ac:chgData name="Lauren Costello Ekmekjian" userId="677a8de7-2bf6-449e-baa3-c2e1e482190e" providerId="ADAL" clId="{82AF6045-8706-415A-AD2C-5A2B41747E00}" dt="2022-12-06T18:53:59.881" v="233" actId="478"/>
          <ac:spMkLst>
            <pc:docMk/>
            <pc:sldMk cId="3019149157" sldId="357"/>
            <ac:spMk id="19" creationId="{5F54931E-90E2-1E26-F82B-94039106519B}"/>
          </ac:spMkLst>
        </pc:spChg>
        <pc:spChg chg="add del mod">
          <ac:chgData name="Lauren Costello Ekmekjian" userId="677a8de7-2bf6-449e-baa3-c2e1e482190e" providerId="ADAL" clId="{82AF6045-8706-415A-AD2C-5A2B41747E00}" dt="2022-12-06T18:54:10.544" v="238" actId="478"/>
          <ac:spMkLst>
            <pc:docMk/>
            <pc:sldMk cId="3019149157" sldId="357"/>
            <ac:spMk id="21" creationId="{111E81F3-2F86-017C-022A-D741213B00E5}"/>
          </ac:spMkLst>
        </pc:spChg>
        <pc:spChg chg="add del mod">
          <ac:chgData name="Lauren Costello Ekmekjian" userId="677a8de7-2bf6-449e-baa3-c2e1e482190e" providerId="ADAL" clId="{82AF6045-8706-415A-AD2C-5A2B41747E00}" dt="2022-12-06T18:54:09.585" v="237" actId="478"/>
          <ac:spMkLst>
            <pc:docMk/>
            <pc:sldMk cId="3019149157" sldId="357"/>
            <ac:spMk id="23" creationId="{9E4254FB-0FBE-C632-8E40-2F13E241BFB8}"/>
          </ac:spMkLst>
        </pc:spChg>
        <pc:picChg chg="add mod">
          <ac:chgData name="Lauren Costello Ekmekjian" userId="677a8de7-2bf6-449e-baa3-c2e1e482190e" providerId="ADAL" clId="{82AF6045-8706-415A-AD2C-5A2B41747E00}" dt="2022-12-06T18:54:21.309" v="239" actId="1076"/>
          <ac:picMkLst>
            <pc:docMk/>
            <pc:sldMk cId="3019149157" sldId="357"/>
            <ac:picMk id="5" creationId="{7227E992-80D2-8F07-791F-2335A18CE546}"/>
          </ac:picMkLst>
        </pc:picChg>
        <pc:picChg chg="add mod">
          <ac:chgData name="Lauren Costello Ekmekjian" userId="677a8de7-2bf6-449e-baa3-c2e1e482190e" providerId="ADAL" clId="{82AF6045-8706-415A-AD2C-5A2B41747E00}" dt="2022-12-06T18:54:21.309" v="239" actId="1076"/>
          <ac:picMkLst>
            <pc:docMk/>
            <pc:sldMk cId="3019149157" sldId="357"/>
            <ac:picMk id="8" creationId="{AA01FDEE-C6F5-B094-D4F0-E552CF9B7033}"/>
          </ac:picMkLst>
        </pc:picChg>
        <pc:picChg chg="del">
          <ac:chgData name="Lauren Costello Ekmekjian" userId="677a8de7-2bf6-449e-baa3-c2e1e482190e" providerId="ADAL" clId="{82AF6045-8706-415A-AD2C-5A2B41747E00}" dt="2022-12-06T18:54:08.867" v="236" actId="478"/>
          <ac:picMkLst>
            <pc:docMk/>
            <pc:sldMk cId="3019149157" sldId="357"/>
            <ac:picMk id="13" creationId="{5FBA04AE-32EF-B2A0-A9AD-67F320B0A0AA}"/>
          </ac:picMkLst>
        </pc:picChg>
        <pc:picChg chg="del">
          <ac:chgData name="Lauren Costello Ekmekjian" userId="677a8de7-2bf6-449e-baa3-c2e1e482190e" providerId="ADAL" clId="{82AF6045-8706-415A-AD2C-5A2B41747E00}" dt="2022-12-06T18:54:08.130" v="235" actId="478"/>
          <ac:picMkLst>
            <pc:docMk/>
            <pc:sldMk cId="3019149157" sldId="357"/>
            <ac:picMk id="15" creationId="{CA5688F4-E429-5B76-1EB0-CFB085CBBEA2}"/>
          </ac:picMkLst>
        </pc:picChg>
        <pc:picChg chg="del">
          <ac:chgData name="Lauren Costello Ekmekjian" userId="677a8de7-2bf6-449e-baa3-c2e1e482190e" providerId="ADAL" clId="{82AF6045-8706-415A-AD2C-5A2B41747E00}" dt="2022-12-06T18:53:53.366" v="226" actId="478"/>
          <ac:picMkLst>
            <pc:docMk/>
            <pc:sldMk cId="3019149157" sldId="357"/>
            <ac:picMk id="17" creationId="{59E5ED34-7D2F-2DDA-1343-71F6C3A7CE77}"/>
          </ac:picMkLst>
        </pc:picChg>
      </pc:sldChg>
      <pc:sldChg chg="del">
        <pc:chgData name="Lauren Costello Ekmekjian" userId="677a8de7-2bf6-449e-baa3-c2e1e482190e" providerId="ADAL" clId="{82AF6045-8706-415A-AD2C-5A2B41747E00}" dt="2022-12-06T18:54:32.614" v="251" actId="47"/>
        <pc:sldMkLst>
          <pc:docMk/>
          <pc:sldMk cId="183119753" sldId="358"/>
        </pc:sldMkLst>
      </pc:sldChg>
      <pc:sldChg chg="del">
        <pc:chgData name="Lauren Costello Ekmekjian" userId="677a8de7-2bf6-449e-baa3-c2e1e482190e" providerId="ADAL" clId="{82AF6045-8706-415A-AD2C-5A2B41747E00}" dt="2022-12-06T18:54:33.623" v="252" actId="47"/>
        <pc:sldMkLst>
          <pc:docMk/>
          <pc:sldMk cId="1792796415" sldId="360"/>
        </pc:sldMkLst>
      </pc:sldChg>
      <pc:sldChg chg="del">
        <pc:chgData name="Lauren Costello Ekmekjian" userId="677a8de7-2bf6-449e-baa3-c2e1e482190e" providerId="ADAL" clId="{82AF6045-8706-415A-AD2C-5A2B41747E00}" dt="2022-12-06T18:54:43.241" v="254" actId="47"/>
        <pc:sldMkLst>
          <pc:docMk/>
          <pc:sldMk cId="1154341054" sldId="361"/>
        </pc:sldMkLst>
      </pc:sldChg>
      <pc:sldChg chg="del">
        <pc:chgData name="Lauren Costello Ekmekjian" userId="677a8de7-2bf6-449e-baa3-c2e1e482190e" providerId="ADAL" clId="{82AF6045-8706-415A-AD2C-5A2B41747E00}" dt="2022-12-06T18:54:48.531" v="255" actId="47"/>
        <pc:sldMkLst>
          <pc:docMk/>
          <pc:sldMk cId="1964376510" sldId="362"/>
        </pc:sldMkLst>
      </pc:sldChg>
      <pc:sldChg chg="del">
        <pc:chgData name="Lauren Costello Ekmekjian" userId="677a8de7-2bf6-449e-baa3-c2e1e482190e" providerId="ADAL" clId="{82AF6045-8706-415A-AD2C-5A2B41747E00}" dt="2022-12-06T18:54:31.047" v="249" actId="47"/>
        <pc:sldMkLst>
          <pc:docMk/>
          <pc:sldMk cId="2971955383" sldId="363"/>
        </pc:sldMkLst>
      </pc:sldChg>
      <pc:sldChg chg="del">
        <pc:chgData name="Lauren Costello Ekmekjian" userId="677a8de7-2bf6-449e-baa3-c2e1e482190e" providerId="ADAL" clId="{82AF6045-8706-415A-AD2C-5A2B41747E00}" dt="2022-12-06T18:54:41.154" v="253" actId="47"/>
        <pc:sldMkLst>
          <pc:docMk/>
          <pc:sldMk cId="4012354941" sldId="364"/>
        </pc:sldMkLst>
      </pc:sldChg>
      <pc:sldChg chg="del">
        <pc:chgData name="Lauren Costello Ekmekjian" userId="677a8de7-2bf6-449e-baa3-c2e1e482190e" providerId="ADAL" clId="{82AF6045-8706-415A-AD2C-5A2B41747E00}" dt="2022-12-06T18:54:51.023" v="257" actId="47"/>
        <pc:sldMkLst>
          <pc:docMk/>
          <pc:sldMk cId="463522027" sldId="365"/>
        </pc:sldMkLst>
      </pc:sldChg>
      <pc:sldChg chg="del">
        <pc:chgData name="Lauren Costello Ekmekjian" userId="677a8de7-2bf6-449e-baa3-c2e1e482190e" providerId="ADAL" clId="{82AF6045-8706-415A-AD2C-5A2B41747E00}" dt="2022-12-06T18:56:43.851" v="444" actId="47"/>
        <pc:sldMkLst>
          <pc:docMk/>
          <pc:sldMk cId="3173316495" sldId="368"/>
        </pc:sldMkLst>
      </pc:sldChg>
      <pc:sldChg chg="modSp mod">
        <pc:chgData name="Lauren Costello Ekmekjian" userId="677a8de7-2bf6-449e-baa3-c2e1e482190e" providerId="ADAL" clId="{82AF6045-8706-415A-AD2C-5A2B41747E00}" dt="2022-12-06T19:14:01.270" v="611" actId="20577"/>
        <pc:sldMkLst>
          <pc:docMk/>
          <pc:sldMk cId="597973926" sldId="369"/>
        </pc:sldMkLst>
        <pc:spChg chg="mod">
          <ac:chgData name="Lauren Costello Ekmekjian" userId="677a8de7-2bf6-449e-baa3-c2e1e482190e" providerId="ADAL" clId="{82AF6045-8706-415A-AD2C-5A2B41747E00}" dt="2022-12-06T18:55:06.530" v="309" actId="20577"/>
          <ac:spMkLst>
            <pc:docMk/>
            <pc:sldMk cId="597973926" sldId="369"/>
            <ac:spMk id="2" creationId="{FE1E2EFB-39E9-D7CB-1F24-ECD84D2C0EE9}"/>
          </ac:spMkLst>
        </pc:spChg>
        <pc:spChg chg="mod">
          <ac:chgData name="Lauren Costello Ekmekjian" userId="677a8de7-2bf6-449e-baa3-c2e1e482190e" providerId="ADAL" clId="{82AF6045-8706-415A-AD2C-5A2B41747E00}" dt="2022-12-06T19:14:01.270" v="611" actId="20577"/>
          <ac:spMkLst>
            <pc:docMk/>
            <pc:sldMk cId="597973926" sldId="369"/>
            <ac:spMk id="7" creationId="{D86E887C-237E-9ED2-3403-2D075E93D7C6}"/>
          </ac:spMkLst>
        </pc:spChg>
      </pc:sldChg>
      <pc:sldChg chg="modSp del mod">
        <pc:chgData name="Lauren Costello Ekmekjian" userId="677a8de7-2bf6-449e-baa3-c2e1e482190e" providerId="ADAL" clId="{82AF6045-8706-415A-AD2C-5A2B41747E00}" dt="2022-12-07T23:29:06.110" v="2596" actId="47"/>
        <pc:sldMkLst>
          <pc:docMk/>
          <pc:sldMk cId="268036167" sldId="370"/>
        </pc:sldMkLst>
        <pc:spChg chg="mod">
          <ac:chgData name="Lauren Costello Ekmekjian" userId="677a8de7-2bf6-449e-baa3-c2e1e482190e" providerId="ADAL" clId="{82AF6045-8706-415A-AD2C-5A2B41747E00}" dt="2022-12-06T18:54:58.890" v="284" actId="20577"/>
          <ac:spMkLst>
            <pc:docMk/>
            <pc:sldMk cId="268036167" sldId="370"/>
            <ac:spMk id="2" creationId="{51A50AC1-4A02-7D2F-7888-8829BD4ED5F7}"/>
          </ac:spMkLst>
        </pc:spChg>
      </pc:sldChg>
      <pc:sldChg chg="ord">
        <pc:chgData name="Lauren Costello Ekmekjian" userId="677a8de7-2bf6-449e-baa3-c2e1e482190e" providerId="ADAL" clId="{82AF6045-8706-415A-AD2C-5A2B41747E00}" dt="2022-12-06T18:56:37.927" v="442"/>
        <pc:sldMkLst>
          <pc:docMk/>
          <pc:sldMk cId="2392855284" sldId="371"/>
        </pc:sldMkLst>
      </pc:sldChg>
      <pc:sldChg chg="del">
        <pc:chgData name="Lauren Costello Ekmekjian" userId="677a8de7-2bf6-449e-baa3-c2e1e482190e" providerId="ADAL" clId="{82AF6045-8706-415A-AD2C-5A2B41747E00}" dt="2022-12-07T22:56:00.692" v="846" actId="47"/>
        <pc:sldMkLst>
          <pc:docMk/>
          <pc:sldMk cId="1082748296" sldId="372"/>
        </pc:sldMkLst>
      </pc:sldChg>
      <pc:sldChg chg="modSp mod ord">
        <pc:chgData name="Lauren Costello Ekmekjian" userId="677a8de7-2bf6-449e-baa3-c2e1e482190e" providerId="ADAL" clId="{82AF6045-8706-415A-AD2C-5A2B41747E00}" dt="2022-12-07T23:28:51.071" v="2595" actId="20577"/>
        <pc:sldMkLst>
          <pc:docMk/>
          <pc:sldMk cId="4045735103" sldId="373"/>
        </pc:sldMkLst>
        <pc:spChg chg="mod">
          <ac:chgData name="Lauren Costello Ekmekjian" userId="677a8de7-2bf6-449e-baa3-c2e1e482190e" providerId="ADAL" clId="{82AF6045-8706-415A-AD2C-5A2B41747E00}" dt="2022-12-06T19:20:46.147" v="644" actId="1076"/>
          <ac:spMkLst>
            <pc:docMk/>
            <pc:sldMk cId="4045735103" sldId="373"/>
            <ac:spMk id="3" creationId="{AF15C76C-D455-160A-B718-4419BBCF9635}"/>
          </ac:spMkLst>
        </pc:spChg>
        <pc:spChg chg="mod">
          <ac:chgData name="Lauren Costello Ekmekjian" userId="677a8de7-2bf6-449e-baa3-c2e1e482190e" providerId="ADAL" clId="{82AF6045-8706-415A-AD2C-5A2B41747E00}" dt="2022-12-07T23:28:51.071" v="2595" actId="20577"/>
          <ac:spMkLst>
            <pc:docMk/>
            <pc:sldMk cId="4045735103" sldId="373"/>
            <ac:spMk id="4" creationId="{54B5698D-85AB-1952-FD00-9019B9F66380}"/>
          </ac:spMkLst>
        </pc:spChg>
        <pc:spChg chg="mod">
          <ac:chgData name="Lauren Costello Ekmekjian" userId="677a8de7-2bf6-449e-baa3-c2e1e482190e" providerId="ADAL" clId="{82AF6045-8706-415A-AD2C-5A2B41747E00}" dt="2022-12-06T19:20:48.952" v="646" actId="1076"/>
          <ac:spMkLst>
            <pc:docMk/>
            <pc:sldMk cId="4045735103" sldId="373"/>
            <ac:spMk id="7" creationId="{247A8007-DC7F-2314-DC20-F9032A548D6E}"/>
          </ac:spMkLst>
        </pc:spChg>
      </pc:sldChg>
      <pc:sldChg chg="del">
        <pc:chgData name="Lauren Costello Ekmekjian" userId="677a8de7-2bf6-449e-baa3-c2e1e482190e" providerId="ADAL" clId="{82AF6045-8706-415A-AD2C-5A2B41747E00}" dt="2022-12-07T22:57:32.576" v="957" actId="47"/>
        <pc:sldMkLst>
          <pc:docMk/>
          <pc:sldMk cId="257408940" sldId="376"/>
        </pc:sldMkLst>
      </pc:sldChg>
      <pc:sldChg chg="addSp delSp modSp mod">
        <pc:chgData name="Lauren Costello Ekmekjian" userId="677a8de7-2bf6-449e-baa3-c2e1e482190e" providerId="ADAL" clId="{82AF6045-8706-415A-AD2C-5A2B41747E00}" dt="2022-12-07T22:57:10.584" v="927" actId="1076"/>
        <pc:sldMkLst>
          <pc:docMk/>
          <pc:sldMk cId="3986838976" sldId="377"/>
        </pc:sldMkLst>
        <pc:spChg chg="mod">
          <ac:chgData name="Lauren Costello Ekmekjian" userId="677a8de7-2bf6-449e-baa3-c2e1e482190e" providerId="ADAL" clId="{82AF6045-8706-415A-AD2C-5A2B41747E00}" dt="2022-12-07T22:57:10.584" v="927" actId="1076"/>
          <ac:spMkLst>
            <pc:docMk/>
            <pc:sldMk cId="3986838976" sldId="377"/>
            <ac:spMk id="2" creationId="{7EBDDEF2-6009-D0FE-257F-8F7A5AB99879}"/>
          </ac:spMkLst>
        </pc:spChg>
        <pc:spChg chg="del">
          <ac:chgData name="Lauren Costello Ekmekjian" userId="677a8de7-2bf6-449e-baa3-c2e1e482190e" providerId="ADAL" clId="{82AF6045-8706-415A-AD2C-5A2B41747E00}" dt="2022-12-07T22:57:04.087" v="925" actId="478"/>
          <ac:spMkLst>
            <pc:docMk/>
            <pc:sldMk cId="3986838976" sldId="377"/>
            <ac:spMk id="3" creationId="{BD6CA9D5-5297-EBAC-6534-16875E4227C2}"/>
          </ac:spMkLst>
        </pc:spChg>
        <pc:spChg chg="add del mod">
          <ac:chgData name="Lauren Costello Ekmekjian" userId="677a8de7-2bf6-449e-baa3-c2e1e482190e" providerId="ADAL" clId="{82AF6045-8706-415A-AD2C-5A2B41747E00}" dt="2022-12-07T22:57:06.164" v="926" actId="478"/>
          <ac:spMkLst>
            <pc:docMk/>
            <pc:sldMk cId="3986838976" sldId="377"/>
            <ac:spMk id="5" creationId="{2F789F6C-5411-4127-6C0F-754DBA7D29FB}"/>
          </ac:spMkLst>
        </pc:spChg>
      </pc:sldChg>
      <pc:sldChg chg="addSp delSp modSp mod">
        <pc:chgData name="Lauren Costello Ekmekjian" userId="677a8de7-2bf6-449e-baa3-c2e1e482190e" providerId="ADAL" clId="{82AF6045-8706-415A-AD2C-5A2B41747E00}" dt="2022-12-07T22:56:50.868" v="888" actId="1076"/>
        <pc:sldMkLst>
          <pc:docMk/>
          <pc:sldMk cId="3009523783" sldId="378"/>
        </pc:sldMkLst>
        <pc:spChg chg="mod">
          <ac:chgData name="Lauren Costello Ekmekjian" userId="677a8de7-2bf6-449e-baa3-c2e1e482190e" providerId="ADAL" clId="{82AF6045-8706-415A-AD2C-5A2B41747E00}" dt="2022-12-07T22:56:50.868" v="888" actId="1076"/>
          <ac:spMkLst>
            <pc:docMk/>
            <pc:sldMk cId="3009523783" sldId="378"/>
            <ac:spMk id="2" creationId="{7EBDDEF2-6009-D0FE-257F-8F7A5AB99879}"/>
          </ac:spMkLst>
        </pc:spChg>
        <pc:spChg chg="del">
          <ac:chgData name="Lauren Costello Ekmekjian" userId="677a8de7-2bf6-449e-baa3-c2e1e482190e" providerId="ADAL" clId="{82AF6045-8706-415A-AD2C-5A2B41747E00}" dt="2022-12-07T22:56:43.179" v="886" actId="478"/>
          <ac:spMkLst>
            <pc:docMk/>
            <pc:sldMk cId="3009523783" sldId="378"/>
            <ac:spMk id="3" creationId="{BD6CA9D5-5297-EBAC-6534-16875E4227C2}"/>
          </ac:spMkLst>
        </pc:spChg>
        <pc:spChg chg="add del mod">
          <ac:chgData name="Lauren Costello Ekmekjian" userId="677a8de7-2bf6-449e-baa3-c2e1e482190e" providerId="ADAL" clId="{82AF6045-8706-415A-AD2C-5A2B41747E00}" dt="2022-12-07T22:56:45.754" v="887" actId="478"/>
          <ac:spMkLst>
            <pc:docMk/>
            <pc:sldMk cId="3009523783" sldId="378"/>
            <ac:spMk id="5" creationId="{179191C0-9611-645D-D566-08BF8014F3B4}"/>
          </ac:spMkLst>
        </pc:spChg>
      </pc:sldChg>
      <pc:sldChg chg="del">
        <pc:chgData name="Lauren Costello Ekmekjian" userId="677a8de7-2bf6-449e-baa3-c2e1e482190e" providerId="ADAL" clId="{82AF6045-8706-415A-AD2C-5A2B41747E00}" dt="2022-12-07T22:57:32.576" v="957" actId="47"/>
        <pc:sldMkLst>
          <pc:docMk/>
          <pc:sldMk cId="2650148933" sldId="382"/>
        </pc:sldMkLst>
      </pc:sldChg>
      <pc:sldChg chg="del">
        <pc:chgData name="Lauren Costello Ekmekjian" userId="677a8de7-2bf6-449e-baa3-c2e1e482190e" providerId="ADAL" clId="{82AF6045-8706-415A-AD2C-5A2B41747E00}" dt="2022-12-07T22:57:32.576" v="957" actId="47"/>
        <pc:sldMkLst>
          <pc:docMk/>
          <pc:sldMk cId="293419262" sldId="383"/>
        </pc:sldMkLst>
      </pc:sldChg>
      <pc:sldChg chg="del">
        <pc:chgData name="Lauren Costello Ekmekjian" userId="677a8de7-2bf6-449e-baa3-c2e1e482190e" providerId="ADAL" clId="{82AF6045-8706-415A-AD2C-5A2B41747E00}" dt="2022-12-07T22:57:32.576" v="957" actId="47"/>
        <pc:sldMkLst>
          <pc:docMk/>
          <pc:sldMk cId="2281793863" sldId="384"/>
        </pc:sldMkLst>
      </pc:sldChg>
      <pc:sldChg chg="addSp delSp modSp mod">
        <pc:chgData name="Lauren Costello Ekmekjian" userId="677a8de7-2bf6-449e-baa3-c2e1e482190e" providerId="ADAL" clId="{82AF6045-8706-415A-AD2C-5A2B41747E00}" dt="2022-12-07T22:57:27.920" v="956" actId="1076"/>
        <pc:sldMkLst>
          <pc:docMk/>
          <pc:sldMk cId="2140597090" sldId="387"/>
        </pc:sldMkLst>
        <pc:spChg chg="mod">
          <ac:chgData name="Lauren Costello Ekmekjian" userId="677a8de7-2bf6-449e-baa3-c2e1e482190e" providerId="ADAL" clId="{82AF6045-8706-415A-AD2C-5A2B41747E00}" dt="2022-12-07T22:57:27.920" v="956" actId="1076"/>
          <ac:spMkLst>
            <pc:docMk/>
            <pc:sldMk cId="2140597090" sldId="387"/>
            <ac:spMk id="2" creationId="{65742AFF-817A-6117-F19C-CB7E8E5EC9F3}"/>
          </ac:spMkLst>
        </pc:spChg>
        <pc:spChg chg="del">
          <ac:chgData name="Lauren Costello Ekmekjian" userId="677a8de7-2bf6-449e-baa3-c2e1e482190e" providerId="ADAL" clId="{82AF6045-8706-415A-AD2C-5A2B41747E00}" dt="2022-12-07T22:57:22" v="954" actId="478"/>
          <ac:spMkLst>
            <pc:docMk/>
            <pc:sldMk cId="2140597090" sldId="387"/>
            <ac:spMk id="3" creationId="{911459E3-6F9E-A2A4-7D3F-5F491AE2A9F3}"/>
          </ac:spMkLst>
        </pc:spChg>
        <pc:spChg chg="add del mod">
          <ac:chgData name="Lauren Costello Ekmekjian" userId="677a8de7-2bf6-449e-baa3-c2e1e482190e" providerId="ADAL" clId="{82AF6045-8706-415A-AD2C-5A2B41747E00}" dt="2022-12-07T22:57:24.552" v="955" actId="478"/>
          <ac:spMkLst>
            <pc:docMk/>
            <pc:sldMk cId="2140597090" sldId="387"/>
            <ac:spMk id="5" creationId="{D8D040DB-582F-4044-6517-B9DDCB8BABC0}"/>
          </ac:spMkLst>
        </pc:spChg>
      </pc:sldChg>
      <pc:sldChg chg="addSp delSp modSp mod ord">
        <pc:chgData name="Lauren Costello Ekmekjian" userId="677a8de7-2bf6-449e-baa3-c2e1e482190e" providerId="ADAL" clId="{82AF6045-8706-415A-AD2C-5A2B41747E00}" dt="2022-12-07T23:02:53.109" v="1258" actId="1076"/>
        <pc:sldMkLst>
          <pc:docMk/>
          <pc:sldMk cId="3102618333" sldId="389"/>
        </pc:sldMkLst>
        <pc:spChg chg="del">
          <ac:chgData name="Lauren Costello Ekmekjian" userId="677a8de7-2bf6-449e-baa3-c2e1e482190e" providerId="ADAL" clId="{82AF6045-8706-415A-AD2C-5A2B41747E00}" dt="2022-12-07T22:58:31.626" v="974" actId="478"/>
          <ac:spMkLst>
            <pc:docMk/>
            <pc:sldMk cId="3102618333" sldId="389"/>
            <ac:spMk id="2" creationId="{5D790AF5-B633-CA51-CB34-8CACC68AD377}"/>
          </ac:spMkLst>
        </pc:spChg>
        <pc:spChg chg="add del mod">
          <ac:chgData name="Lauren Costello Ekmekjian" userId="677a8de7-2bf6-449e-baa3-c2e1e482190e" providerId="ADAL" clId="{82AF6045-8706-415A-AD2C-5A2B41747E00}" dt="2022-12-07T23:02:53.109" v="1258" actId="1076"/>
          <ac:spMkLst>
            <pc:docMk/>
            <pc:sldMk cId="3102618333" sldId="389"/>
            <ac:spMk id="3" creationId="{EF83A879-066D-78D5-A6B2-25EA5C1EE89B}"/>
          </ac:spMkLst>
        </pc:spChg>
        <pc:spChg chg="mod">
          <ac:chgData name="Lauren Costello Ekmekjian" userId="677a8de7-2bf6-449e-baa3-c2e1e482190e" providerId="ADAL" clId="{82AF6045-8706-415A-AD2C-5A2B41747E00}" dt="2022-12-07T22:59:32.958" v="1040" actId="20577"/>
          <ac:spMkLst>
            <pc:docMk/>
            <pc:sldMk cId="3102618333" sldId="389"/>
            <ac:spMk id="4" creationId="{BD21D42D-EFBB-E63D-1F5E-6BA8289DF2EA}"/>
          </ac:spMkLst>
        </pc:spChg>
        <pc:spChg chg="add del mod">
          <ac:chgData name="Lauren Costello Ekmekjian" userId="677a8de7-2bf6-449e-baa3-c2e1e482190e" providerId="ADAL" clId="{82AF6045-8706-415A-AD2C-5A2B41747E00}" dt="2022-12-07T22:58:47.589" v="991" actId="478"/>
          <ac:spMkLst>
            <pc:docMk/>
            <pc:sldMk cId="3102618333" sldId="389"/>
            <ac:spMk id="6" creationId="{0FBE4410-C092-CAD4-3F26-9225B2F7C025}"/>
          </ac:spMkLst>
        </pc:spChg>
      </pc:sldChg>
      <pc:sldChg chg="addSp delSp modSp mod ord">
        <pc:chgData name="Lauren Costello Ekmekjian" userId="677a8de7-2bf6-449e-baa3-c2e1e482190e" providerId="ADAL" clId="{82AF6045-8706-415A-AD2C-5A2B41747E00}" dt="2022-12-07T23:18:05.553" v="1781" actId="404"/>
        <pc:sldMkLst>
          <pc:docMk/>
          <pc:sldMk cId="4043751450" sldId="390"/>
        </pc:sldMkLst>
        <pc:spChg chg="del">
          <ac:chgData name="Lauren Costello Ekmekjian" userId="677a8de7-2bf6-449e-baa3-c2e1e482190e" providerId="ADAL" clId="{82AF6045-8706-415A-AD2C-5A2B41747E00}" dt="2022-12-07T23:17:28.814" v="1771" actId="478"/>
          <ac:spMkLst>
            <pc:docMk/>
            <pc:sldMk cId="4043751450" sldId="390"/>
            <ac:spMk id="2" creationId="{ECB0B4B8-9328-D53C-BFB6-461F15D9C0D6}"/>
          </ac:spMkLst>
        </pc:spChg>
        <pc:spChg chg="mod">
          <ac:chgData name="Lauren Costello Ekmekjian" userId="677a8de7-2bf6-449e-baa3-c2e1e482190e" providerId="ADAL" clId="{82AF6045-8706-415A-AD2C-5A2B41747E00}" dt="2022-12-07T23:17:20.264" v="1766" actId="20577"/>
          <ac:spMkLst>
            <pc:docMk/>
            <pc:sldMk cId="4043751450" sldId="390"/>
            <ac:spMk id="3" creationId="{8A90A486-92EF-9366-1186-33DCD90F6AAE}"/>
          </ac:spMkLst>
        </pc:spChg>
        <pc:spChg chg="del">
          <ac:chgData name="Lauren Costello Ekmekjian" userId="677a8de7-2bf6-449e-baa3-c2e1e482190e" providerId="ADAL" clId="{82AF6045-8706-415A-AD2C-5A2B41747E00}" dt="2022-12-07T23:17:23.067" v="1767" actId="478"/>
          <ac:spMkLst>
            <pc:docMk/>
            <pc:sldMk cId="4043751450" sldId="390"/>
            <ac:spMk id="4" creationId="{DCAD8F0D-A924-1C22-B25F-2B1FCF3E89D9}"/>
          </ac:spMkLst>
        </pc:spChg>
        <pc:spChg chg="add del mod">
          <ac:chgData name="Lauren Costello Ekmekjian" userId="677a8de7-2bf6-449e-baa3-c2e1e482190e" providerId="ADAL" clId="{82AF6045-8706-415A-AD2C-5A2B41747E00}" dt="2022-12-07T23:17:25.766" v="1769" actId="478"/>
          <ac:spMkLst>
            <pc:docMk/>
            <pc:sldMk cId="4043751450" sldId="390"/>
            <ac:spMk id="6" creationId="{71DF1F09-1F17-ECB1-E8D5-4E0FD49DA496}"/>
          </ac:spMkLst>
        </pc:spChg>
        <pc:spChg chg="del">
          <ac:chgData name="Lauren Costello Ekmekjian" userId="677a8de7-2bf6-449e-baa3-c2e1e482190e" providerId="ADAL" clId="{82AF6045-8706-415A-AD2C-5A2B41747E00}" dt="2022-12-07T23:17:24.603" v="1768" actId="478"/>
          <ac:spMkLst>
            <pc:docMk/>
            <pc:sldMk cId="4043751450" sldId="390"/>
            <ac:spMk id="8" creationId="{C13EBF72-6669-D8EB-FA85-F70875B7B5B6}"/>
          </ac:spMkLst>
        </pc:spChg>
        <pc:spChg chg="mod">
          <ac:chgData name="Lauren Costello Ekmekjian" userId="677a8de7-2bf6-449e-baa3-c2e1e482190e" providerId="ADAL" clId="{82AF6045-8706-415A-AD2C-5A2B41747E00}" dt="2022-12-07T23:18:05.553" v="1781" actId="404"/>
          <ac:spMkLst>
            <pc:docMk/>
            <pc:sldMk cId="4043751450" sldId="390"/>
            <ac:spMk id="9" creationId="{7153199D-F4E9-09D9-7D0F-092853F3B59A}"/>
          </ac:spMkLst>
        </pc:spChg>
        <pc:spChg chg="del">
          <ac:chgData name="Lauren Costello Ekmekjian" userId="677a8de7-2bf6-449e-baa3-c2e1e482190e" providerId="ADAL" clId="{82AF6045-8706-415A-AD2C-5A2B41747E00}" dt="2022-12-07T23:17:27.173" v="1770" actId="478"/>
          <ac:spMkLst>
            <pc:docMk/>
            <pc:sldMk cId="4043751450" sldId="390"/>
            <ac:spMk id="10" creationId="{306BBD18-9346-3124-5CE4-F0C9DE024A12}"/>
          </ac:spMkLst>
        </pc:spChg>
        <pc:spChg chg="mod">
          <ac:chgData name="Lauren Costello Ekmekjian" userId="677a8de7-2bf6-449e-baa3-c2e1e482190e" providerId="ADAL" clId="{82AF6045-8706-415A-AD2C-5A2B41747E00}" dt="2022-12-07T23:18:05.553" v="1781" actId="404"/>
          <ac:spMkLst>
            <pc:docMk/>
            <pc:sldMk cId="4043751450" sldId="390"/>
            <ac:spMk id="11" creationId="{DCE494EB-463C-DD7D-8134-AA159EFC059A}"/>
          </ac:spMkLst>
        </pc:spChg>
        <pc:spChg chg="mod">
          <ac:chgData name="Lauren Costello Ekmekjian" userId="677a8de7-2bf6-449e-baa3-c2e1e482190e" providerId="ADAL" clId="{82AF6045-8706-415A-AD2C-5A2B41747E00}" dt="2022-12-07T23:18:05.553" v="1781" actId="404"/>
          <ac:spMkLst>
            <pc:docMk/>
            <pc:sldMk cId="4043751450" sldId="390"/>
            <ac:spMk id="13" creationId="{CCEF1D5A-AC89-2B9E-78EA-D9D6F9A201CA}"/>
          </ac:spMkLst>
        </pc:spChg>
        <pc:spChg chg="mod">
          <ac:chgData name="Lauren Costello Ekmekjian" userId="677a8de7-2bf6-449e-baa3-c2e1e482190e" providerId="ADAL" clId="{82AF6045-8706-415A-AD2C-5A2B41747E00}" dt="2022-12-07T23:18:05.553" v="1781" actId="404"/>
          <ac:spMkLst>
            <pc:docMk/>
            <pc:sldMk cId="4043751450" sldId="390"/>
            <ac:spMk id="15" creationId="{A95CFDD9-BAE3-616F-494E-CADB20468B47}"/>
          </ac:spMkLst>
        </pc:spChg>
        <pc:spChg chg="mod">
          <ac:chgData name="Lauren Costello Ekmekjian" userId="677a8de7-2bf6-449e-baa3-c2e1e482190e" providerId="ADAL" clId="{82AF6045-8706-415A-AD2C-5A2B41747E00}" dt="2022-12-07T23:18:05.553" v="1781" actId="404"/>
          <ac:spMkLst>
            <pc:docMk/>
            <pc:sldMk cId="4043751450" sldId="390"/>
            <ac:spMk id="16" creationId="{F06E1223-7CA6-5372-BF12-02D725663B3C}"/>
          </ac:spMkLst>
        </pc:spChg>
        <pc:spChg chg="mod">
          <ac:chgData name="Lauren Costello Ekmekjian" userId="677a8de7-2bf6-449e-baa3-c2e1e482190e" providerId="ADAL" clId="{82AF6045-8706-415A-AD2C-5A2B41747E00}" dt="2022-12-07T23:18:05.553" v="1781" actId="404"/>
          <ac:spMkLst>
            <pc:docMk/>
            <pc:sldMk cId="4043751450" sldId="390"/>
            <ac:spMk id="17" creationId="{F49D3D19-6121-CB24-EF65-053F93145F6B}"/>
          </ac:spMkLst>
        </pc:spChg>
        <pc:spChg chg="mod">
          <ac:chgData name="Lauren Costello Ekmekjian" userId="677a8de7-2bf6-449e-baa3-c2e1e482190e" providerId="ADAL" clId="{82AF6045-8706-415A-AD2C-5A2B41747E00}" dt="2022-12-07T23:18:05.553" v="1781" actId="404"/>
          <ac:spMkLst>
            <pc:docMk/>
            <pc:sldMk cId="4043751450" sldId="390"/>
            <ac:spMk id="18" creationId="{D05AFC01-79EF-E9E2-0960-959E0D83B06D}"/>
          </ac:spMkLst>
        </pc:spChg>
        <pc:grpChg chg="add mod">
          <ac:chgData name="Lauren Costello Ekmekjian" userId="677a8de7-2bf6-449e-baa3-c2e1e482190e" providerId="ADAL" clId="{82AF6045-8706-415A-AD2C-5A2B41747E00}" dt="2022-12-07T23:17:52.683" v="1776" actId="14100"/>
          <ac:grpSpMkLst>
            <pc:docMk/>
            <pc:sldMk cId="4043751450" sldId="390"/>
            <ac:grpSpMk id="7" creationId="{E3CDEA8A-9AF5-42F2-4902-AF67F7C6C520}"/>
          </ac:grpSpMkLst>
        </pc:grpChg>
        <pc:grpChg chg="mod">
          <ac:chgData name="Lauren Costello Ekmekjian" userId="677a8de7-2bf6-449e-baa3-c2e1e482190e" providerId="ADAL" clId="{82AF6045-8706-415A-AD2C-5A2B41747E00}" dt="2022-12-07T23:17:35.280" v="1772"/>
          <ac:grpSpMkLst>
            <pc:docMk/>
            <pc:sldMk cId="4043751450" sldId="390"/>
            <ac:grpSpMk id="12" creationId="{87C2564D-9570-F1E3-33C1-DB87D24369B3}"/>
          </ac:grpSpMkLst>
        </pc:grpChg>
        <pc:grpChg chg="mod">
          <ac:chgData name="Lauren Costello Ekmekjian" userId="677a8de7-2bf6-449e-baa3-c2e1e482190e" providerId="ADAL" clId="{82AF6045-8706-415A-AD2C-5A2B41747E00}" dt="2022-12-07T23:17:35.280" v="1772"/>
          <ac:grpSpMkLst>
            <pc:docMk/>
            <pc:sldMk cId="4043751450" sldId="390"/>
            <ac:grpSpMk id="14" creationId="{787D04E8-5F14-E1E4-D904-3D10079FB105}"/>
          </ac:grpSpMkLst>
        </pc:grpChg>
      </pc:sldChg>
      <pc:sldChg chg="del">
        <pc:chgData name="Lauren Costello Ekmekjian" userId="677a8de7-2bf6-449e-baa3-c2e1e482190e" providerId="ADAL" clId="{82AF6045-8706-415A-AD2C-5A2B41747E00}" dt="2022-12-07T23:23:06.373" v="2020" actId="47"/>
        <pc:sldMkLst>
          <pc:docMk/>
          <pc:sldMk cId="157196058" sldId="391"/>
        </pc:sldMkLst>
      </pc:sldChg>
      <pc:sldChg chg="del">
        <pc:chgData name="Lauren Costello Ekmekjian" userId="677a8de7-2bf6-449e-baa3-c2e1e482190e" providerId="ADAL" clId="{82AF6045-8706-415A-AD2C-5A2B41747E00}" dt="2022-12-07T23:23:08.237" v="2022" actId="47"/>
        <pc:sldMkLst>
          <pc:docMk/>
          <pc:sldMk cId="3150619784" sldId="392"/>
        </pc:sldMkLst>
      </pc:sldChg>
      <pc:sldChg chg="del">
        <pc:chgData name="Lauren Costello Ekmekjian" userId="677a8de7-2bf6-449e-baa3-c2e1e482190e" providerId="ADAL" clId="{82AF6045-8706-415A-AD2C-5A2B41747E00}" dt="2022-12-07T23:23:07.271" v="2021" actId="47"/>
        <pc:sldMkLst>
          <pc:docMk/>
          <pc:sldMk cId="3468108521" sldId="393"/>
        </pc:sldMkLst>
      </pc:sldChg>
      <pc:sldChg chg="addSp delSp modSp mod">
        <pc:chgData name="Lauren Costello Ekmekjian" userId="677a8de7-2bf6-449e-baa3-c2e1e482190e" providerId="ADAL" clId="{82AF6045-8706-415A-AD2C-5A2B41747E00}" dt="2022-12-07T23:20:32.957" v="1853" actId="478"/>
        <pc:sldMkLst>
          <pc:docMk/>
          <pc:sldMk cId="250790521" sldId="396"/>
        </pc:sldMkLst>
        <pc:spChg chg="del">
          <ac:chgData name="Lauren Costello Ekmekjian" userId="677a8de7-2bf6-449e-baa3-c2e1e482190e" providerId="ADAL" clId="{82AF6045-8706-415A-AD2C-5A2B41747E00}" dt="2022-12-07T23:18:37.680" v="1807" actId="478"/>
          <ac:spMkLst>
            <pc:docMk/>
            <pc:sldMk cId="250790521" sldId="396"/>
            <ac:spMk id="2" creationId="{ECB0B4B8-9328-D53C-BFB6-461F15D9C0D6}"/>
          </ac:spMkLst>
        </pc:spChg>
        <pc:spChg chg="mod">
          <ac:chgData name="Lauren Costello Ekmekjian" userId="677a8de7-2bf6-449e-baa3-c2e1e482190e" providerId="ADAL" clId="{82AF6045-8706-415A-AD2C-5A2B41747E00}" dt="2022-12-07T23:18:31.620" v="1803" actId="20577"/>
          <ac:spMkLst>
            <pc:docMk/>
            <pc:sldMk cId="250790521" sldId="396"/>
            <ac:spMk id="3" creationId="{8A90A486-92EF-9366-1186-33DCD90F6AAE}"/>
          </ac:spMkLst>
        </pc:spChg>
        <pc:spChg chg="del">
          <ac:chgData name="Lauren Costello Ekmekjian" userId="677a8de7-2bf6-449e-baa3-c2e1e482190e" providerId="ADAL" clId="{82AF6045-8706-415A-AD2C-5A2B41747E00}" dt="2022-12-07T23:18:34.282" v="1804" actId="478"/>
          <ac:spMkLst>
            <pc:docMk/>
            <pc:sldMk cId="250790521" sldId="396"/>
            <ac:spMk id="4" creationId="{DCAD8F0D-A924-1C22-B25F-2B1FCF3E89D9}"/>
          </ac:spMkLst>
        </pc:spChg>
        <pc:spChg chg="add del mod">
          <ac:chgData name="Lauren Costello Ekmekjian" userId="677a8de7-2bf6-449e-baa3-c2e1e482190e" providerId="ADAL" clId="{82AF6045-8706-415A-AD2C-5A2B41747E00}" dt="2022-12-07T23:18:35.370" v="1805" actId="478"/>
          <ac:spMkLst>
            <pc:docMk/>
            <pc:sldMk cId="250790521" sldId="396"/>
            <ac:spMk id="6" creationId="{FC783581-B0E8-0274-4BAB-5EB67D4FC735}"/>
          </ac:spMkLst>
        </pc:spChg>
        <pc:spChg chg="del">
          <ac:chgData name="Lauren Costello Ekmekjian" userId="677a8de7-2bf6-449e-baa3-c2e1e482190e" providerId="ADAL" clId="{82AF6045-8706-415A-AD2C-5A2B41747E00}" dt="2022-12-07T23:18:36.387" v="1806" actId="478"/>
          <ac:spMkLst>
            <pc:docMk/>
            <pc:sldMk cId="250790521" sldId="396"/>
            <ac:spMk id="7" creationId="{A1E923D0-11BA-F63B-BFC8-5E8576E597A3}"/>
          </ac:spMkLst>
        </pc:spChg>
        <pc:spChg chg="add mod">
          <ac:chgData name="Lauren Costello Ekmekjian" userId="677a8de7-2bf6-449e-baa3-c2e1e482190e" providerId="ADAL" clId="{82AF6045-8706-415A-AD2C-5A2B41747E00}" dt="2022-12-07T23:19:14.210" v="1813" actId="1076"/>
          <ac:spMkLst>
            <pc:docMk/>
            <pc:sldMk cId="250790521" sldId="396"/>
            <ac:spMk id="10" creationId="{060CD5DA-0553-A9E7-13A7-6D41C6A8845A}"/>
          </ac:spMkLst>
        </pc:spChg>
        <pc:spChg chg="add mod">
          <ac:chgData name="Lauren Costello Ekmekjian" userId="677a8de7-2bf6-449e-baa3-c2e1e482190e" providerId="ADAL" clId="{82AF6045-8706-415A-AD2C-5A2B41747E00}" dt="2022-12-07T23:20:00.752" v="1850" actId="20577"/>
          <ac:spMkLst>
            <pc:docMk/>
            <pc:sldMk cId="250790521" sldId="396"/>
            <ac:spMk id="11" creationId="{07E3A007-EC96-A4AB-9A9B-289ED93CFCB2}"/>
          </ac:spMkLst>
        </pc:spChg>
        <pc:spChg chg="add mod">
          <ac:chgData name="Lauren Costello Ekmekjian" userId="677a8de7-2bf6-449e-baa3-c2e1e482190e" providerId="ADAL" clId="{82AF6045-8706-415A-AD2C-5A2B41747E00}" dt="2022-12-07T23:19:58.544" v="1849" actId="20577"/>
          <ac:spMkLst>
            <pc:docMk/>
            <pc:sldMk cId="250790521" sldId="396"/>
            <ac:spMk id="12" creationId="{4CD4A757-4045-51BC-5ADE-5616DB6A536F}"/>
          </ac:spMkLst>
        </pc:spChg>
        <pc:spChg chg="add del mod">
          <ac:chgData name="Lauren Costello Ekmekjian" userId="677a8de7-2bf6-449e-baa3-c2e1e482190e" providerId="ADAL" clId="{82AF6045-8706-415A-AD2C-5A2B41747E00}" dt="2022-12-07T23:20:32.957" v="1853" actId="478"/>
          <ac:spMkLst>
            <pc:docMk/>
            <pc:sldMk cId="250790521" sldId="396"/>
            <ac:spMk id="13" creationId="{D7545BAB-7163-065F-3134-477E39933BB1}"/>
          </ac:spMkLst>
        </pc:spChg>
        <pc:picChg chg="add mod">
          <ac:chgData name="Lauren Costello Ekmekjian" userId="677a8de7-2bf6-449e-baa3-c2e1e482190e" providerId="ADAL" clId="{82AF6045-8706-415A-AD2C-5A2B41747E00}" dt="2022-12-07T23:18:52.222" v="1809" actId="1076"/>
          <ac:picMkLst>
            <pc:docMk/>
            <pc:sldMk cId="250790521" sldId="396"/>
            <ac:picMk id="8" creationId="{364A7842-A4B9-DD12-7E8F-466B66A6FE7C}"/>
          </ac:picMkLst>
        </pc:picChg>
        <pc:picChg chg="add mod">
          <ac:chgData name="Lauren Costello Ekmekjian" userId="677a8de7-2bf6-449e-baa3-c2e1e482190e" providerId="ADAL" clId="{82AF6045-8706-415A-AD2C-5A2B41747E00}" dt="2022-12-07T23:19:00.911" v="1811" actId="1076"/>
          <ac:picMkLst>
            <pc:docMk/>
            <pc:sldMk cId="250790521" sldId="396"/>
            <ac:picMk id="9" creationId="{81E44A4F-7E1D-D6B6-45CB-6A564175D6CC}"/>
          </ac:picMkLst>
        </pc:picChg>
      </pc:sldChg>
      <pc:sldChg chg="del">
        <pc:chgData name="Lauren Costello Ekmekjian" userId="677a8de7-2bf6-449e-baa3-c2e1e482190e" providerId="ADAL" clId="{82AF6045-8706-415A-AD2C-5A2B41747E00}" dt="2022-12-07T23:23:10.564" v="2023" actId="47"/>
        <pc:sldMkLst>
          <pc:docMk/>
          <pc:sldMk cId="1361393258" sldId="398"/>
        </pc:sldMkLst>
      </pc:sldChg>
      <pc:sldChg chg="del">
        <pc:chgData name="Lauren Costello Ekmekjian" userId="677a8de7-2bf6-449e-baa3-c2e1e482190e" providerId="ADAL" clId="{82AF6045-8706-415A-AD2C-5A2B41747E00}" dt="2022-12-07T23:19:26.858" v="1814" actId="47"/>
        <pc:sldMkLst>
          <pc:docMk/>
          <pc:sldMk cId="627758091" sldId="399"/>
        </pc:sldMkLst>
      </pc:sldChg>
      <pc:sldChg chg="del">
        <pc:chgData name="Lauren Costello Ekmekjian" userId="677a8de7-2bf6-449e-baa3-c2e1e482190e" providerId="ADAL" clId="{82AF6045-8706-415A-AD2C-5A2B41747E00}" dt="2022-12-07T23:23:35.469" v="2025" actId="47"/>
        <pc:sldMkLst>
          <pc:docMk/>
          <pc:sldMk cId="1417947923" sldId="401"/>
        </pc:sldMkLst>
      </pc:sldChg>
      <pc:sldChg chg="del">
        <pc:chgData name="Lauren Costello Ekmekjian" userId="677a8de7-2bf6-449e-baa3-c2e1e482190e" providerId="ADAL" clId="{82AF6045-8706-415A-AD2C-5A2B41747E00}" dt="2022-12-07T23:23:37.503" v="2027" actId="47"/>
        <pc:sldMkLst>
          <pc:docMk/>
          <pc:sldMk cId="137934260" sldId="402"/>
        </pc:sldMkLst>
      </pc:sldChg>
      <pc:sldChg chg="addSp delSp modSp mod ord">
        <pc:chgData name="Lauren Costello Ekmekjian" userId="677a8de7-2bf6-449e-baa3-c2e1e482190e" providerId="ADAL" clId="{82AF6045-8706-415A-AD2C-5A2B41747E00}" dt="2022-12-07T23:13:07.344" v="1668" actId="1076"/>
        <pc:sldMkLst>
          <pc:docMk/>
          <pc:sldMk cId="2367610771" sldId="404"/>
        </pc:sldMkLst>
        <pc:spChg chg="mod">
          <ac:chgData name="Lauren Costello Ekmekjian" userId="677a8de7-2bf6-449e-baa3-c2e1e482190e" providerId="ADAL" clId="{82AF6045-8706-415A-AD2C-5A2B41747E00}" dt="2022-12-07T23:12:49.037" v="1664" actId="20577"/>
          <ac:spMkLst>
            <pc:docMk/>
            <pc:sldMk cId="2367610771" sldId="404"/>
            <ac:spMk id="3" creationId="{FCBF4386-656E-AB63-AA9F-F0721FC4B3E7}"/>
          </ac:spMkLst>
        </pc:spChg>
        <pc:spChg chg="del">
          <ac:chgData name="Lauren Costello Ekmekjian" userId="677a8de7-2bf6-449e-baa3-c2e1e482190e" providerId="ADAL" clId="{82AF6045-8706-415A-AD2C-5A2B41747E00}" dt="2022-12-07T23:12:51.205" v="1665" actId="478"/>
          <ac:spMkLst>
            <pc:docMk/>
            <pc:sldMk cId="2367610771" sldId="404"/>
            <ac:spMk id="4" creationId="{921ECF73-266F-A1E9-D6C7-FFE667A5260D}"/>
          </ac:spMkLst>
        </pc:spChg>
        <pc:spChg chg="add del mod">
          <ac:chgData name="Lauren Costello Ekmekjian" userId="677a8de7-2bf6-449e-baa3-c2e1e482190e" providerId="ADAL" clId="{82AF6045-8706-415A-AD2C-5A2B41747E00}" dt="2022-12-07T23:12:58.967" v="1666" actId="478"/>
          <ac:spMkLst>
            <pc:docMk/>
            <pc:sldMk cId="2367610771" sldId="404"/>
            <ac:spMk id="5" creationId="{ADE9FACC-9455-F182-A327-992AF3604E63}"/>
          </ac:spMkLst>
        </pc:spChg>
        <pc:spChg chg="add mod">
          <ac:chgData name="Lauren Costello Ekmekjian" userId="677a8de7-2bf6-449e-baa3-c2e1e482190e" providerId="ADAL" clId="{82AF6045-8706-415A-AD2C-5A2B41747E00}" dt="2022-12-07T23:13:07.344" v="1668" actId="1076"/>
          <ac:spMkLst>
            <pc:docMk/>
            <pc:sldMk cId="2367610771" sldId="404"/>
            <ac:spMk id="7" creationId="{0106DA0D-A181-CD97-4B1C-01034E079203}"/>
          </ac:spMkLst>
        </pc:spChg>
      </pc:sldChg>
      <pc:sldChg chg="modSp mod">
        <pc:chgData name="Lauren Costello Ekmekjian" userId="677a8de7-2bf6-449e-baa3-c2e1e482190e" providerId="ADAL" clId="{82AF6045-8706-415A-AD2C-5A2B41747E00}" dt="2022-12-07T23:28:20.393" v="2528" actId="20577"/>
        <pc:sldMkLst>
          <pc:docMk/>
          <pc:sldMk cId="1898324765" sldId="405"/>
        </pc:sldMkLst>
        <pc:spChg chg="mod">
          <ac:chgData name="Lauren Costello Ekmekjian" userId="677a8de7-2bf6-449e-baa3-c2e1e482190e" providerId="ADAL" clId="{82AF6045-8706-415A-AD2C-5A2B41747E00}" dt="2022-12-07T23:24:10.123" v="2056" actId="20577"/>
          <ac:spMkLst>
            <pc:docMk/>
            <pc:sldMk cId="1898324765" sldId="405"/>
            <ac:spMk id="3" creationId="{156F6A94-2205-02BE-4D78-4BE0231FF329}"/>
          </ac:spMkLst>
        </pc:spChg>
        <pc:spChg chg="mod">
          <ac:chgData name="Lauren Costello Ekmekjian" userId="677a8de7-2bf6-449e-baa3-c2e1e482190e" providerId="ADAL" clId="{82AF6045-8706-415A-AD2C-5A2B41747E00}" dt="2022-12-07T23:27:40.596" v="2520" actId="1076"/>
          <ac:spMkLst>
            <pc:docMk/>
            <pc:sldMk cId="1898324765" sldId="405"/>
            <ac:spMk id="4" creationId="{9EDDA9EB-E808-954B-38D4-D57DBF528121}"/>
          </ac:spMkLst>
        </pc:spChg>
        <pc:spChg chg="mod">
          <ac:chgData name="Lauren Costello Ekmekjian" userId="677a8de7-2bf6-449e-baa3-c2e1e482190e" providerId="ADAL" clId="{82AF6045-8706-415A-AD2C-5A2B41747E00}" dt="2022-12-07T23:28:20.393" v="2528" actId="20577"/>
          <ac:spMkLst>
            <pc:docMk/>
            <pc:sldMk cId="1898324765" sldId="405"/>
            <ac:spMk id="8" creationId="{EB88DAC8-06A0-5F6B-F50B-404C7AA0766B}"/>
          </ac:spMkLst>
        </pc:spChg>
        <pc:spChg chg="mod">
          <ac:chgData name="Lauren Costello Ekmekjian" userId="677a8de7-2bf6-449e-baa3-c2e1e482190e" providerId="ADAL" clId="{82AF6045-8706-415A-AD2C-5A2B41747E00}" dt="2022-12-07T23:28:04.319" v="2522" actId="553"/>
          <ac:spMkLst>
            <pc:docMk/>
            <pc:sldMk cId="1898324765" sldId="405"/>
            <ac:spMk id="15" creationId="{836406A6-30F5-37E5-8FE0-B8E9FCF0271E}"/>
          </ac:spMkLst>
        </pc:spChg>
        <pc:spChg chg="mod">
          <ac:chgData name="Lauren Costello Ekmekjian" userId="677a8de7-2bf6-449e-baa3-c2e1e482190e" providerId="ADAL" clId="{82AF6045-8706-415A-AD2C-5A2B41747E00}" dt="2022-12-07T23:28:08.445" v="2523" actId="465"/>
          <ac:spMkLst>
            <pc:docMk/>
            <pc:sldMk cId="1898324765" sldId="405"/>
            <ac:spMk id="16" creationId="{D32130B3-6C4B-7656-4BAD-CE1ABCC3A192}"/>
          </ac:spMkLst>
        </pc:spChg>
        <pc:spChg chg="mod">
          <ac:chgData name="Lauren Costello Ekmekjian" userId="677a8de7-2bf6-449e-baa3-c2e1e482190e" providerId="ADAL" clId="{82AF6045-8706-415A-AD2C-5A2B41747E00}" dt="2022-12-07T23:28:04.319" v="2522" actId="553"/>
          <ac:spMkLst>
            <pc:docMk/>
            <pc:sldMk cId="1898324765" sldId="405"/>
            <ac:spMk id="17" creationId="{E8D00666-7BC5-3F5C-CCC5-96C3C60B8796}"/>
          </ac:spMkLst>
        </pc:spChg>
      </pc:sldChg>
      <pc:sldChg chg="addSp delSp modSp mod ord">
        <pc:chgData name="Lauren Costello Ekmekjian" userId="677a8de7-2bf6-449e-baa3-c2e1e482190e" providerId="ADAL" clId="{82AF6045-8706-415A-AD2C-5A2B41747E00}" dt="2022-12-07T23:12:11.201" v="1646" actId="313"/>
        <pc:sldMkLst>
          <pc:docMk/>
          <pc:sldMk cId="1586988008" sldId="406"/>
        </pc:sldMkLst>
        <pc:spChg chg="add del mod">
          <ac:chgData name="Lauren Costello Ekmekjian" userId="677a8de7-2bf6-449e-baa3-c2e1e482190e" providerId="ADAL" clId="{82AF6045-8706-415A-AD2C-5A2B41747E00}" dt="2022-12-07T23:04:56.617" v="1260" actId="478"/>
          <ac:spMkLst>
            <pc:docMk/>
            <pc:sldMk cId="1586988008" sldId="406"/>
            <ac:spMk id="2" creationId="{A46AEFE7-3CBC-63FA-C7DE-54BB74B304A9}"/>
          </ac:spMkLst>
        </pc:spChg>
        <pc:spChg chg="mod">
          <ac:chgData name="Lauren Costello Ekmekjian" userId="677a8de7-2bf6-449e-baa3-c2e1e482190e" providerId="ADAL" clId="{82AF6045-8706-415A-AD2C-5A2B41747E00}" dt="2022-12-07T23:12:11.201" v="1646" actId="313"/>
          <ac:spMkLst>
            <pc:docMk/>
            <pc:sldMk cId="1586988008" sldId="406"/>
            <ac:spMk id="3" creationId="{8E8BCEA0-E5E6-CD3B-26A3-5D856AA3B7F0}"/>
          </ac:spMkLst>
        </pc:spChg>
        <pc:spChg chg="mod">
          <ac:chgData name="Lauren Costello Ekmekjian" userId="677a8de7-2bf6-449e-baa3-c2e1e482190e" providerId="ADAL" clId="{82AF6045-8706-415A-AD2C-5A2B41747E00}" dt="2022-12-07T23:12:02.692" v="1612" actId="1076"/>
          <ac:spMkLst>
            <pc:docMk/>
            <pc:sldMk cId="1586988008" sldId="406"/>
            <ac:spMk id="4" creationId="{0A6BE0A2-3AC6-ACB2-0A55-1B56AA74F706}"/>
          </ac:spMkLst>
        </pc:spChg>
        <pc:spChg chg="del">
          <ac:chgData name="Lauren Costello Ekmekjian" userId="677a8de7-2bf6-449e-baa3-c2e1e482190e" providerId="ADAL" clId="{82AF6045-8706-415A-AD2C-5A2B41747E00}" dt="2022-12-07T23:11:11.871" v="1577" actId="478"/>
          <ac:spMkLst>
            <pc:docMk/>
            <pc:sldMk cId="1586988008" sldId="406"/>
            <ac:spMk id="5" creationId="{E6FC20A5-4318-67DA-F894-16B4A7804FC6}"/>
          </ac:spMkLst>
        </pc:spChg>
        <pc:spChg chg="mod">
          <ac:chgData name="Lauren Costello Ekmekjian" userId="677a8de7-2bf6-449e-baa3-c2e1e482190e" providerId="ADAL" clId="{82AF6045-8706-415A-AD2C-5A2B41747E00}" dt="2022-12-07T23:12:02.692" v="1612" actId="1076"/>
          <ac:spMkLst>
            <pc:docMk/>
            <pc:sldMk cId="1586988008" sldId="406"/>
            <ac:spMk id="6" creationId="{917E5AFF-4E4B-A24D-211C-22E24B56D77E}"/>
          </ac:spMkLst>
        </pc:spChg>
        <pc:spChg chg="del">
          <ac:chgData name="Lauren Costello Ekmekjian" userId="677a8de7-2bf6-449e-baa3-c2e1e482190e" providerId="ADAL" clId="{82AF6045-8706-415A-AD2C-5A2B41747E00}" dt="2022-12-07T23:10:49.303" v="1529" actId="478"/>
          <ac:spMkLst>
            <pc:docMk/>
            <pc:sldMk cId="1586988008" sldId="406"/>
            <ac:spMk id="7" creationId="{E6AFA62B-8A5E-09AD-BE59-2D474D1487D4}"/>
          </ac:spMkLst>
        </pc:spChg>
        <pc:spChg chg="mod">
          <ac:chgData name="Lauren Costello Ekmekjian" userId="677a8de7-2bf6-449e-baa3-c2e1e482190e" providerId="ADAL" clId="{82AF6045-8706-415A-AD2C-5A2B41747E00}" dt="2022-12-07T23:12:02.692" v="1612" actId="1076"/>
          <ac:spMkLst>
            <pc:docMk/>
            <pc:sldMk cId="1586988008" sldId="406"/>
            <ac:spMk id="8" creationId="{54285997-050F-4A3A-532D-C2AB7F0CFFD1}"/>
          </ac:spMkLst>
        </pc:spChg>
        <pc:spChg chg="del">
          <ac:chgData name="Lauren Costello Ekmekjian" userId="677a8de7-2bf6-449e-baa3-c2e1e482190e" providerId="ADAL" clId="{82AF6045-8706-415A-AD2C-5A2B41747E00}" dt="2022-12-07T23:11:13.616" v="1579" actId="478"/>
          <ac:spMkLst>
            <pc:docMk/>
            <pc:sldMk cId="1586988008" sldId="406"/>
            <ac:spMk id="9" creationId="{5BC88FAA-0535-9B3F-DFD3-B8CF30217F56}"/>
          </ac:spMkLst>
        </pc:spChg>
        <pc:spChg chg="mod">
          <ac:chgData name="Lauren Costello Ekmekjian" userId="677a8de7-2bf6-449e-baa3-c2e1e482190e" providerId="ADAL" clId="{82AF6045-8706-415A-AD2C-5A2B41747E00}" dt="2022-12-07T23:12:02.692" v="1612" actId="1076"/>
          <ac:spMkLst>
            <pc:docMk/>
            <pc:sldMk cId="1586988008" sldId="406"/>
            <ac:spMk id="10" creationId="{F76E4E43-326B-75B7-C8CD-7245AE5BA556}"/>
          </ac:spMkLst>
        </pc:spChg>
        <pc:spChg chg="add del mod">
          <ac:chgData name="Lauren Costello Ekmekjian" userId="677a8de7-2bf6-449e-baa3-c2e1e482190e" providerId="ADAL" clId="{82AF6045-8706-415A-AD2C-5A2B41747E00}" dt="2022-12-07T23:10:51.749" v="1530" actId="478"/>
          <ac:spMkLst>
            <pc:docMk/>
            <pc:sldMk cId="1586988008" sldId="406"/>
            <ac:spMk id="13" creationId="{18D317DA-0C01-52CC-F605-093024D1C43F}"/>
          </ac:spMkLst>
        </pc:spChg>
        <pc:spChg chg="add del mod">
          <ac:chgData name="Lauren Costello Ekmekjian" userId="677a8de7-2bf6-449e-baa3-c2e1e482190e" providerId="ADAL" clId="{82AF6045-8706-415A-AD2C-5A2B41747E00}" dt="2022-12-07T23:11:12.558" v="1578" actId="478"/>
          <ac:spMkLst>
            <pc:docMk/>
            <pc:sldMk cId="1586988008" sldId="406"/>
            <ac:spMk id="15" creationId="{0F3B7EDA-9F8C-C1B5-54CF-8B62E43F0DC5}"/>
          </ac:spMkLst>
        </pc:spChg>
        <pc:spChg chg="add del mod">
          <ac:chgData name="Lauren Costello Ekmekjian" userId="677a8de7-2bf6-449e-baa3-c2e1e482190e" providerId="ADAL" clId="{82AF6045-8706-415A-AD2C-5A2B41747E00}" dt="2022-12-07T23:11:15.109" v="1580" actId="478"/>
          <ac:spMkLst>
            <pc:docMk/>
            <pc:sldMk cId="1586988008" sldId="406"/>
            <ac:spMk id="17" creationId="{B53C16C4-6E74-CCA0-61E4-63FE928CC94F}"/>
          </ac:spMkLst>
        </pc:spChg>
      </pc:sldChg>
      <pc:sldChg chg="del">
        <pc:chgData name="Lauren Costello Ekmekjian" userId="677a8de7-2bf6-449e-baa3-c2e1e482190e" providerId="ADAL" clId="{82AF6045-8706-415A-AD2C-5A2B41747E00}" dt="2022-12-07T23:23:46.691" v="2029" actId="47"/>
        <pc:sldMkLst>
          <pc:docMk/>
          <pc:sldMk cId="2524914021" sldId="407"/>
        </pc:sldMkLst>
      </pc:sldChg>
      <pc:sldChg chg="del">
        <pc:chgData name="Lauren Costello Ekmekjian" userId="677a8de7-2bf6-449e-baa3-c2e1e482190e" providerId="ADAL" clId="{82AF6045-8706-415A-AD2C-5A2B41747E00}" dt="2022-12-07T23:23:47.421" v="2030" actId="47"/>
        <pc:sldMkLst>
          <pc:docMk/>
          <pc:sldMk cId="3474233811" sldId="408"/>
        </pc:sldMkLst>
      </pc:sldChg>
      <pc:sldChg chg="del">
        <pc:chgData name="Lauren Costello Ekmekjian" userId="677a8de7-2bf6-449e-baa3-c2e1e482190e" providerId="ADAL" clId="{82AF6045-8706-415A-AD2C-5A2B41747E00}" dt="2022-12-07T23:23:39.374" v="2028" actId="47"/>
        <pc:sldMkLst>
          <pc:docMk/>
          <pc:sldMk cId="2264862169" sldId="409"/>
        </pc:sldMkLst>
      </pc:sldChg>
      <pc:sldChg chg="addSp delSp modSp mod ord">
        <pc:chgData name="Lauren Costello Ekmekjian" userId="677a8de7-2bf6-449e-baa3-c2e1e482190e" providerId="ADAL" clId="{82AF6045-8706-415A-AD2C-5A2B41747E00}" dt="2022-12-07T23:16:47.261" v="1737" actId="170"/>
        <pc:sldMkLst>
          <pc:docMk/>
          <pc:sldMk cId="1876798394" sldId="410"/>
        </pc:sldMkLst>
        <pc:spChg chg="mod">
          <ac:chgData name="Lauren Costello Ekmekjian" userId="677a8de7-2bf6-449e-baa3-c2e1e482190e" providerId="ADAL" clId="{82AF6045-8706-415A-AD2C-5A2B41747E00}" dt="2022-12-07T23:16:02.977" v="1727" actId="20577"/>
          <ac:spMkLst>
            <pc:docMk/>
            <pc:sldMk cId="1876798394" sldId="410"/>
            <ac:spMk id="2" creationId="{6E50571A-42F8-5898-7F24-CA9BE35275C5}"/>
          </ac:spMkLst>
        </pc:spChg>
        <pc:spChg chg="add del mod">
          <ac:chgData name="Lauren Costello Ekmekjian" userId="677a8de7-2bf6-449e-baa3-c2e1e482190e" providerId="ADAL" clId="{82AF6045-8706-415A-AD2C-5A2B41747E00}" dt="2022-12-07T23:16:08.622" v="1730" actId="478"/>
          <ac:spMkLst>
            <pc:docMk/>
            <pc:sldMk cId="1876798394" sldId="410"/>
            <ac:spMk id="4" creationId="{08931DEF-998D-707D-ED03-67C59106637C}"/>
          </ac:spMkLst>
        </pc:spChg>
        <pc:spChg chg="del">
          <ac:chgData name="Lauren Costello Ekmekjian" userId="677a8de7-2bf6-449e-baa3-c2e1e482190e" providerId="ADAL" clId="{82AF6045-8706-415A-AD2C-5A2B41747E00}" dt="2022-12-07T23:16:05.570" v="1728" actId="478"/>
          <ac:spMkLst>
            <pc:docMk/>
            <pc:sldMk cId="1876798394" sldId="410"/>
            <ac:spMk id="5" creationId="{B3505947-F518-C184-37FB-1DFBEAB580E3}"/>
          </ac:spMkLst>
        </pc:spChg>
        <pc:spChg chg="del">
          <ac:chgData name="Lauren Costello Ekmekjian" userId="677a8de7-2bf6-449e-baa3-c2e1e482190e" providerId="ADAL" clId="{82AF6045-8706-415A-AD2C-5A2B41747E00}" dt="2022-12-07T23:16:07.124" v="1729" actId="478"/>
          <ac:spMkLst>
            <pc:docMk/>
            <pc:sldMk cId="1876798394" sldId="410"/>
            <ac:spMk id="8" creationId="{83BB2D77-67B7-4831-C5C6-6893EC306707}"/>
          </ac:spMkLst>
        </pc:spChg>
        <pc:picChg chg="add mod">
          <ac:chgData name="Lauren Costello Ekmekjian" userId="677a8de7-2bf6-449e-baa3-c2e1e482190e" providerId="ADAL" clId="{82AF6045-8706-415A-AD2C-5A2B41747E00}" dt="2022-12-07T23:16:30.031" v="1735" actId="14100"/>
          <ac:picMkLst>
            <pc:docMk/>
            <pc:sldMk cId="1876798394" sldId="410"/>
            <ac:picMk id="6" creationId="{3A4DF7F0-2154-132E-CC97-06DF1727D08A}"/>
          </ac:picMkLst>
        </pc:picChg>
        <pc:picChg chg="mod ord">
          <ac:chgData name="Lauren Costello Ekmekjian" userId="677a8de7-2bf6-449e-baa3-c2e1e482190e" providerId="ADAL" clId="{82AF6045-8706-415A-AD2C-5A2B41747E00}" dt="2022-12-07T23:16:47.261" v="1737" actId="170"/>
          <ac:picMkLst>
            <pc:docMk/>
            <pc:sldMk cId="1876798394" sldId="410"/>
            <ac:picMk id="7" creationId="{095172D8-1D9B-A2ED-6857-BF6D2A64BB88}"/>
          </ac:picMkLst>
        </pc:picChg>
      </pc:sldChg>
      <pc:sldChg chg="modSp del mod">
        <pc:chgData name="Lauren Costello Ekmekjian" userId="677a8de7-2bf6-449e-baa3-c2e1e482190e" providerId="ADAL" clId="{82AF6045-8706-415A-AD2C-5A2B41747E00}" dt="2022-12-07T23:23:48.826" v="2031" actId="47"/>
        <pc:sldMkLst>
          <pc:docMk/>
          <pc:sldMk cId="3938771679" sldId="411"/>
        </pc:sldMkLst>
        <pc:spChg chg="mod">
          <ac:chgData name="Lauren Costello Ekmekjian" userId="677a8de7-2bf6-449e-baa3-c2e1e482190e" providerId="ADAL" clId="{82AF6045-8706-415A-AD2C-5A2B41747E00}" dt="2022-12-07T23:14:22.985" v="1703" actId="20577"/>
          <ac:spMkLst>
            <pc:docMk/>
            <pc:sldMk cId="3938771679" sldId="411"/>
            <ac:spMk id="7" creationId="{F9E08BA0-033C-B36F-462D-677A060EAEE6}"/>
          </ac:spMkLst>
        </pc:spChg>
      </pc:sldChg>
      <pc:sldChg chg="del">
        <pc:chgData name="Lauren Costello Ekmekjian" userId="677a8de7-2bf6-449e-baa3-c2e1e482190e" providerId="ADAL" clId="{82AF6045-8706-415A-AD2C-5A2B41747E00}" dt="2022-12-07T22:58:03.867" v="961" actId="47"/>
        <pc:sldMkLst>
          <pc:docMk/>
          <pc:sldMk cId="2559182300" sldId="412"/>
        </pc:sldMkLst>
      </pc:sldChg>
      <pc:sldChg chg="del">
        <pc:chgData name="Lauren Costello Ekmekjian" userId="677a8de7-2bf6-449e-baa3-c2e1e482190e" providerId="ADAL" clId="{82AF6045-8706-415A-AD2C-5A2B41747E00}" dt="2022-12-07T22:58:01.651" v="960" actId="47"/>
        <pc:sldMkLst>
          <pc:docMk/>
          <pc:sldMk cId="295614339" sldId="413"/>
        </pc:sldMkLst>
      </pc:sldChg>
      <pc:sldChg chg="del">
        <pc:chgData name="Lauren Costello Ekmekjian" userId="677a8de7-2bf6-449e-baa3-c2e1e482190e" providerId="ADAL" clId="{82AF6045-8706-415A-AD2C-5A2B41747E00}" dt="2022-12-07T22:57:58.614" v="959" actId="47"/>
        <pc:sldMkLst>
          <pc:docMk/>
          <pc:sldMk cId="358877818" sldId="416"/>
        </pc:sldMkLst>
      </pc:sldChg>
      <pc:sldChg chg="del">
        <pc:chgData name="Lauren Costello Ekmekjian" userId="677a8de7-2bf6-449e-baa3-c2e1e482190e" providerId="ADAL" clId="{82AF6045-8706-415A-AD2C-5A2B41747E00}" dt="2022-12-07T23:23:58.878" v="2033" actId="47"/>
        <pc:sldMkLst>
          <pc:docMk/>
          <pc:sldMk cId="3998279863" sldId="417"/>
        </pc:sldMkLst>
      </pc:sldChg>
      <pc:sldChg chg="del">
        <pc:chgData name="Lauren Costello Ekmekjian" userId="677a8de7-2bf6-449e-baa3-c2e1e482190e" providerId="ADAL" clId="{82AF6045-8706-415A-AD2C-5A2B41747E00}" dt="2022-12-07T23:23:11.140" v="2024" actId="47"/>
        <pc:sldMkLst>
          <pc:docMk/>
          <pc:sldMk cId="736986330" sldId="418"/>
        </pc:sldMkLst>
      </pc:sldChg>
      <pc:sldChg chg="del">
        <pc:chgData name="Lauren Costello Ekmekjian" userId="677a8de7-2bf6-449e-baa3-c2e1e482190e" providerId="ADAL" clId="{82AF6045-8706-415A-AD2C-5A2B41747E00}" dt="2022-12-06T18:56:41.137" v="443" actId="47"/>
        <pc:sldMkLst>
          <pc:docMk/>
          <pc:sldMk cId="3895095863" sldId="419"/>
        </pc:sldMkLst>
      </pc:sldChg>
      <pc:sldChg chg="del">
        <pc:chgData name="Lauren Costello Ekmekjian" userId="677a8de7-2bf6-449e-baa3-c2e1e482190e" providerId="ADAL" clId="{82AF6045-8706-415A-AD2C-5A2B41747E00}" dt="2022-12-07T23:23:51.361" v="2032" actId="47"/>
        <pc:sldMkLst>
          <pc:docMk/>
          <pc:sldMk cId="4191549716" sldId="420"/>
        </pc:sldMkLst>
      </pc:sldChg>
      <pc:sldChg chg="addSp delSp modSp add mod">
        <pc:chgData name="Lauren Costello Ekmekjian" userId="677a8de7-2bf6-449e-baa3-c2e1e482190e" providerId="ADAL" clId="{82AF6045-8706-415A-AD2C-5A2B41747E00}" dt="2022-12-07T23:22:55.012" v="2008" actId="20577"/>
        <pc:sldMkLst>
          <pc:docMk/>
          <pc:sldMk cId="1560652606" sldId="421"/>
        </pc:sldMkLst>
        <pc:spChg chg="mod">
          <ac:chgData name="Lauren Costello Ekmekjian" userId="677a8de7-2bf6-449e-baa3-c2e1e482190e" providerId="ADAL" clId="{82AF6045-8706-415A-AD2C-5A2B41747E00}" dt="2022-12-07T23:22:55.012" v="2008" actId="20577"/>
          <ac:spMkLst>
            <pc:docMk/>
            <pc:sldMk cId="1560652606" sldId="421"/>
            <ac:spMk id="3" creationId="{8A90A486-92EF-9366-1186-33DCD90F6AAE}"/>
          </ac:spMkLst>
        </pc:spChg>
        <pc:spChg chg="mod">
          <ac:chgData name="Lauren Costello Ekmekjian" userId="677a8de7-2bf6-449e-baa3-c2e1e482190e" providerId="ADAL" clId="{82AF6045-8706-415A-AD2C-5A2B41747E00}" dt="2022-12-07T23:20:56.676" v="1908" actId="20577"/>
          <ac:spMkLst>
            <pc:docMk/>
            <pc:sldMk cId="1560652606" sldId="421"/>
            <ac:spMk id="11" creationId="{07E3A007-EC96-A4AB-9A9B-289ED93CFCB2}"/>
          </ac:spMkLst>
        </pc:spChg>
        <pc:spChg chg="del">
          <ac:chgData name="Lauren Costello Ekmekjian" userId="677a8de7-2bf6-449e-baa3-c2e1e482190e" providerId="ADAL" clId="{82AF6045-8706-415A-AD2C-5A2B41747E00}" dt="2022-12-07T23:20:45.108" v="1857" actId="478"/>
          <ac:spMkLst>
            <pc:docMk/>
            <pc:sldMk cId="1560652606" sldId="421"/>
            <ac:spMk id="12" creationId="{4CD4A757-4045-51BC-5ADE-5616DB6A536F}"/>
          </ac:spMkLst>
        </pc:spChg>
        <pc:spChg chg="del">
          <ac:chgData name="Lauren Costello Ekmekjian" userId="677a8de7-2bf6-449e-baa3-c2e1e482190e" providerId="ADAL" clId="{82AF6045-8706-415A-AD2C-5A2B41747E00}" dt="2022-12-07T23:20:37.242" v="1854" actId="478"/>
          <ac:spMkLst>
            <pc:docMk/>
            <pc:sldMk cId="1560652606" sldId="421"/>
            <ac:spMk id="13" creationId="{D7545BAB-7163-065F-3134-477E39933BB1}"/>
          </ac:spMkLst>
        </pc:spChg>
        <pc:picChg chg="add mod">
          <ac:chgData name="Lauren Costello Ekmekjian" userId="677a8de7-2bf6-449e-baa3-c2e1e482190e" providerId="ADAL" clId="{82AF6045-8706-415A-AD2C-5A2B41747E00}" dt="2022-12-07T23:21:07.180" v="1910" actId="1076"/>
          <ac:picMkLst>
            <pc:docMk/>
            <pc:sldMk cId="1560652606" sldId="421"/>
            <ac:picMk id="2" creationId="{105AC6DC-9531-142D-9D27-13BC09F57710}"/>
          </ac:picMkLst>
        </pc:picChg>
        <pc:picChg chg="add mod">
          <ac:chgData name="Lauren Costello Ekmekjian" userId="677a8de7-2bf6-449e-baa3-c2e1e482190e" providerId="ADAL" clId="{82AF6045-8706-415A-AD2C-5A2B41747E00}" dt="2022-12-07T23:21:15.376" v="1912" actId="1076"/>
          <ac:picMkLst>
            <pc:docMk/>
            <pc:sldMk cId="1560652606" sldId="421"/>
            <ac:picMk id="4" creationId="{A31E894D-E368-EA84-542F-042B684A4851}"/>
          </ac:picMkLst>
        </pc:picChg>
        <pc:picChg chg="add del mod">
          <ac:chgData name="Lauren Costello Ekmekjian" userId="677a8de7-2bf6-449e-baa3-c2e1e482190e" providerId="ADAL" clId="{82AF6045-8706-415A-AD2C-5A2B41747E00}" dt="2022-12-07T23:21:27.268" v="1914"/>
          <ac:picMkLst>
            <pc:docMk/>
            <pc:sldMk cId="1560652606" sldId="421"/>
            <ac:picMk id="5" creationId="{A3EA80DE-1BED-FBF3-67DC-47C5D7CF75CD}"/>
          </ac:picMkLst>
        </pc:picChg>
        <pc:picChg chg="del">
          <ac:chgData name="Lauren Costello Ekmekjian" userId="677a8de7-2bf6-449e-baa3-c2e1e482190e" providerId="ADAL" clId="{82AF6045-8706-415A-AD2C-5A2B41747E00}" dt="2022-12-07T23:20:39.879" v="1855" actId="478"/>
          <ac:picMkLst>
            <pc:docMk/>
            <pc:sldMk cId="1560652606" sldId="421"/>
            <ac:picMk id="8" creationId="{364A7842-A4B9-DD12-7E8F-466B66A6FE7C}"/>
          </ac:picMkLst>
        </pc:picChg>
        <pc:picChg chg="del">
          <ac:chgData name="Lauren Costello Ekmekjian" userId="677a8de7-2bf6-449e-baa3-c2e1e482190e" providerId="ADAL" clId="{82AF6045-8706-415A-AD2C-5A2B41747E00}" dt="2022-12-07T23:20:41.631" v="1856" actId="478"/>
          <ac:picMkLst>
            <pc:docMk/>
            <pc:sldMk cId="1560652606" sldId="421"/>
            <ac:picMk id="9" creationId="{81E44A4F-7E1D-D6B6-45CB-6A564175D6CC}"/>
          </ac:picMkLst>
        </pc:picChg>
      </pc:sldChg>
      <pc:sldChg chg="del">
        <pc:chgData name="Lauren Costello Ekmekjian" userId="677a8de7-2bf6-449e-baa3-c2e1e482190e" providerId="ADAL" clId="{82AF6045-8706-415A-AD2C-5A2B41747E00}" dt="2022-12-06T18:52:26.934" v="116" actId="47"/>
        <pc:sldMkLst>
          <pc:docMk/>
          <pc:sldMk cId="3231119042" sldId="421"/>
        </pc:sldMkLst>
      </pc:sldChg>
      <pc:sldChg chg="addSp delSp modSp add mod">
        <pc:chgData name="Lauren Costello Ekmekjian" userId="677a8de7-2bf6-449e-baa3-c2e1e482190e" providerId="ADAL" clId="{82AF6045-8706-415A-AD2C-5A2B41747E00}" dt="2022-12-07T23:23:02.554" v="2019" actId="20577"/>
        <pc:sldMkLst>
          <pc:docMk/>
          <pc:sldMk cId="1973758961" sldId="422"/>
        </pc:sldMkLst>
        <pc:spChg chg="del">
          <ac:chgData name="Lauren Costello Ekmekjian" userId="677a8de7-2bf6-449e-baa3-c2e1e482190e" providerId="ADAL" clId="{82AF6045-8706-415A-AD2C-5A2B41747E00}" dt="2022-12-07T23:22:45.583" v="1993" actId="478"/>
          <ac:spMkLst>
            <pc:docMk/>
            <pc:sldMk cId="1973758961" sldId="422"/>
            <ac:spMk id="3" creationId="{8A90A486-92EF-9366-1186-33DCD90F6AAE}"/>
          </ac:spMkLst>
        </pc:spChg>
        <pc:spChg chg="add del mod">
          <ac:chgData name="Lauren Costello Ekmekjian" userId="677a8de7-2bf6-449e-baa3-c2e1e482190e" providerId="ADAL" clId="{82AF6045-8706-415A-AD2C-5A2B41747E00}" dt="2022-12-07T23:22:47.723" v="1994" actId="478"/>
          <ac:spMkLst>
            <pc:docMk/>
            <pc:sldMk cId="1973758961" sldId="422"/>
            <ac:spMk id="8" creationId="{BA082908-62F3-201E-A137-5876CACB55E5}"/>
          </ac:spMkLst>
        </pc:spChg>
        <pc:spChg chg="add mod">
          <ac:chgData name="Lauren Costello Ekmekjian" userId="677a8de7-2bf6-449e-baa3-c2e1e482190e" providerId="ADAL" clId="{82AF6045-8706-415A-AD2C-5A2B41747E00}" dt="2022-12-07T23:23:02.554" v="2019" actId="20577"/>
          <ac:spMkLst>
            <pc:docMk/>
            <pc:sldMk cId="1973758961" sldId="422"/>
            <ac:spMk id="9" creationId="{D9581338-40B0-3BCE-DA46-045CFE2508B0}"/>
          </ac:spMkLst>
        </pc:spChg>
        <pc:spChg chg="mod">
          <ac:chgData name="Lauren Costello Ekmekjian" userId="677a8de7-2bf6-449e-baa3-c2e1e482190e" providerId="ADAL" clId="{82AF6045-8706-415A-AD2C-5A2B41747E00}" dt="2022-12-07T23:22:28.744" v="1973" actId="20577"/>
          <ac:spMkLst>
            <pc:docMk/>
            <pc:sldMk cId="1973758961" sldId="422"/>
            <ac:spMk id="11" creationId="{07E3A007-EC96-A4AB-9A9B-289ED93CFCB2}"/>
          </ac:spMkLst>
        </pc:spChg>
        <pc:picChg chg="del">
          <ac:chgData name="Lauren Costello Ekmekjian" userId="677a8de7-2bf6-449e-baa3-c2e1e482190e" providerId="ADAL" clId="{82AF6045-8706-415A-AD2C-5A2B41747E00}" dt="2022-12-07T23:21:44.235" v="1962" actId="478"/>
          <ac:picMkLst>
            <pc:docMk/>
            <pc:sldMk cId="1973758961" sldId="422"/>
            <ac:picMk id="2" creationId="{105AC6DC-9531-142D-9D27-13BC09F57710}"/>
          </ac:picMkLst>
        </pc:picChg>
        <pc:picChg chg="del">
          <ac:chgData name="Lauren Costello Ekmekjian" userId="677a8de7-2bf6-449e-baa3-c2e1e482190e" providerId="ADAL" clId="{82AF6045-8706-415A-AD2C-5A2B41747E00}" dt="2022-12-07T23:21:45.019" v="1963" actId="478"/>
          <ac:picMkLst>
            <pc:docMk/>
            <pc:sldMk cId="1973758961" sldId="422"/>
            <ac:picMk id="4" creationId="{A31E894D-E368-EA84-542F-042B684A4851}"/>
          </ac:picMkLst>
        </pc:picChg>
        <pc:picChg chg="add mod">
          <ac:chgData name="Lauren Costello Ekmekjian" userId="677a8de7-2bf6-449e-baa3-c2e1e482190e" providerId="ADAL" clId="{82AF6045-8706-415A-AD2C-5A2B41747E00}" dt="2022-12-07T23:22:40.180" v="1992" actId="1035"/>
          <ac:picMkLst>
            <pc:docMk/>
            <pc:sldMk cId="1973758961" sldId="422"/>
            <ac:picMk id="5" creationId="{AEE9794C-0DB0-6CFD-BA81-82248F3E0C4D}"/>
          </ac:picMkLst>
        </pc:picChg>
        <pc:picChg chg="add mod">
          <ac:chgData name="Lauren Costello Ekmekjian" userId="677a8de7-2bf6-449e-baa3-c2e1e482190e" providerId="ADAL" clId="{82AF6045-8706-415A-AD2C-5A2B41747E00}" dt="2022-12-07T23:22:20.215" v="1971" actId="14100"/>
          <ac:picMkLst>
            <pc:docMk/>
            <pc:sldMk cId="1973758961" sldId="422"/>
            <ac:picMk id="6" creationId="{6F515C67-9387-3062-FA4F-B84CB2A68094}"/>
          </ac:picMkLst>
        </pc:picChg>
      </pc:sldChg>
      <pc:sldChg chg="del">
        <pc:chgData name="Lauren Costello Ekmekjian" userId="677a8de7-2bf6-449e-baa3-c2e1e482190e" providerId="ADAL" clId="{82AF6045-8706-415A-AD2C-5A2B41747E00}" dt="2022-12-06T18:52:26.934" v="116" actId="47"/>
        <pc:sldMkLst>
          <pc:docMk/>
          <pc:sldMk cId="1673581316" sldId="424"/>
        </pc:sldMkLst>
      </pc:sldChg>
      <pc:sldChg chg="del">
        <pc:chgData name="Lauren Costello Ekmekjian" userId="677a8de7-2bf6-449e-baa3-c2e1e482190e" providerId="ADAL" clId="{82AF6045-8706-415A-AD2C-5A2B41747E00}" dt="2022-12-06T18:52:26.934" v="116" actId="47"/>
        <pc:sldMkLst>
          <pc:docMk/>
          <pc:sldMk cId="664486784" sldId="425"/>
        </pc:sldMkLst>
      </pc:sldChg>
      <pc:sldChg chg="del">
        <pc:chgData name="Lauren Costello Ekmekjian" userId="677a8de7-2bf6-449e-baa3-c2e1e482190e" providerId="ADAL" clId="{82AF6045-8706-415A-AD2C-5A2B41747E00}" dt="2022-12-07T22:57:58.614" v="959" actId="47"/>
        <pc:sldMkLst>
          <pc:docMk/>
          <pc:sldMk cId="350375072" sldId="426"/>
        </pc:sldMkLst>
      </pc:sldChg>
      <pc:sldChg chg="del">
        <pc:chgData name="Lauren Costello Ekmekjian" userId="677a8de7-2bf6-449e-baa3-c2e1e482190e" providerId="ADAL" clId="{82AF6045-8706-415A-AD2C-5A2B41747E00}" dt="2022-12-06T18:54:31.498" v="250" actId="47"/>
        <pc:sldMkLst>
          <pc:docMk/>
          <pc:sldMk cId="452379764" sldId="427"/>
        </pc:sldMkLst>
      </pc:sldChg>
      <pc:sldChg chg="del">
        <pc:chgData name="Lauren Costello Ekmekjian" userId="677a8de7-2bf6-449e-baa3-c2e1e482190e" providerId="ADAL" clId="{82AF6045-8706-415A-AD2C-5A2B41747E00}" dt="2022-12-07T22:57:58.614" v="959" actId="47"/>
        <pc:sldMkLst>
          <pc:docMk/>
          <pc:sldMk cId="2638739811" sldId="428"/>
        </pc:sldMkLst>
      </pc:sldChg>
      <pc:sldChg chg="del">
        <pc:chgData name="Lauren Costello Ekmekjian" userId="677a8de7-2bf6-449e-baa3-c2e1e482190e" providerId="ADAL" clId="{82AF6045-8706-415A-AD2C-5A2B41747E00}" dt="2022-12-06T18:52:26.934" v="116" actId="47"/>
        <pc:sldMkLst>
          <pc:docMk/>
          <pc:sldMk cId="1096357106" sldId="429"/>
        </pc:sldMkLst>
      </pc:sldChg>
      <pc:sldChg chg="del">
        <pc:chgData name="Lauren Costello Ekmekjian" userId="677a8de7-2bf6-449e-baa3-c2e1e482190e" providerId="ADAL" clId="{82AF6045-8706-415A-AD2C-5A2B41747E00}" dt="2022-12-06T18:52:26.934" v="116" actId="47"/>
        <pc:sldMkLst>
          <pc:docMk/>
          <pc:sldMk cId="4132779014" sldId="430"/>
        </pc:sldMkLst>
      </pc:sldChg>
      <pc:sldMasterChg chg="delSldLayout">
        <pc:chgData name="Lauren Costello Ekmekjian" userId="677a8de7-2bf6-449e-baa3-c2e1e482190e" providerId="ADAL" clId="{82AF6045-8706-415A-AD2C-5A2B41747E00}" dt="2022-12-07T23:23:36.481" v="2026" actId="47"/>
        <pc:sldMasterMkLst>
          <pc:docMk/>
          <pc:sldMasterMk cId="2656869661" sldId="2147483710"/>
        </pc:sldMasterMkLst>
        <pc:sldLayoutChg chg="del">
          <pc:chgData name="Lauren Costello Ekmekjian" userId="677a8de7-2bf6-449e-baa3-c2e1e482190e" providerId="ADAL" clId="{82AF6045-8706-415A-AD2C-5A2B41747E00}" dt="2022-12-07T23:23:36.481" v="2026" actId="47"/>
          <pc:sldLayoutMkLst>
            <pc:docMk/>
            <pc:sldMasterMk cId="2656869661" sldId="2147483710"/>
            <pc:sldLayoutMk cId="4143938495" sldId="2147483726"/>
          </pc:sldLayoutMkLst>
        </pc:sldLayoutChg>
        <pc:sldLayoutChg chg="del">
          <pc:chgData name="Lauren Costello Ekmekjian" userId="677a8de7-2bf6-449e-baa3-c2e1e482190e" providerId="ADAL" clId="{82AF6045-8706-415A-AD2C-5A2B41747E00}" dt="2022-12-07T22:58:05.076" v="962" actId="47"/>
          <pc:sldLayoutMkLst>
            <pc:docMk/>
            <pc:sldMasterMk cId="2656869661" sldId="2147483710"/>
            <pc:sldLayoutMk cId="2512020142" sldId="2147483727"/>
          </pc:sldLayoutMkLst>
        </pc:sldLayoutChg>
        <pc:sldLayoutChg chg="del">
          <pc:chgData name="Lauren Costello Ekmekjian" userId="677a8de7-2bf6-449e-baa3-c2e1e482190e" providerId="ADAL" clId="{82AF6045-8706-415A-AD2C-5A2B41747E00}" dt="2022-12-06T18:57:03.820" v="445" actId="47"/>
          <pc:sldLayoutMkLst>
            <pc:docMk/>
            <pc:sldMasterMk cId="2656869661" sldId="2147483710"/>
            <pc:sldLayoutMk cId="3391625905" sldId="2147483764"/>
          </pc:sldLayoutMkLst>
        </pc:sldLayoutChg>
      </pc:sldMasterChg>
    </pc:docChg>
  </pc:docChgLst>
  <pc:docChgLst>
    <pc:chgData name="Lauren Costello Ekmekjian" userId="677a8de7-2bf6-449e-baa3-c2e1e482190e" providerId="ADAL" clId="{A48002C8-BF66-4EB1-A7A2-4ACC5258CC12}"/>
    <pc:docChg chg="undo custSel addSld delSld modSld sldOrd">
      <pc:chgData name="Lauren Costello Ekmekjian" userId="677a8de7-2bf6-449e-baa3-c2e1e482190e" providerId="ADAL" clId="{A48002C8-BF66-4EB1-A7A2-4ACC5258CC12}" dt="2022-12-21T21:34:37.198" v="1513" actId="20577"/>
      <pc:docMkLst>
        <pc:docMk/>
      </pc:docMkLst>
      <pc:sldChg chg="addSp modSp add mod">
        <pc:chgData name="Lauren Costello Ekmekjian" userId="677a8de7-2bf6-449e-baa3-c2e1e482190e" providerId="ADAL" clId="{A48002C8-BF66-4EB1-A7A2-4ACC5258CC12}" dt="2022-12-21T17:32:12.710" v="1507" actId="1076"/>
        <pc:sldMkLst>
          <pc:docMk/>
          <pc:sldMk cId="1173799503" sldId="277"/>
        </pc:sldMkLst>
        <pc:spChg chg="add mod">
          <ac:chgData name="Lauren Costello Ekmekjian" userId="677a8de7-2bf6-449e-baa3-c2e1e482190e" providerId="ADAL" clId="{A48002C8-BF66-4EB1-A7A2-4ACC5258CC12}" dt="2022-12-21T16:52:38.753" v="1297" actId="20577"/>
          <ac:spMkLst>
            <pc:docMk/>
            <pc:sldMk cId="1173799503" sldId="277"/>
            <ac:spMk id="2" creationId="{D414DDAE-1225-D484-7F8C-4C789B250C29}"/>
          </ac:spMkLst>
        </pc:spChg>
        <pc:spChg chg="add mod">
          <ac:chgData name="Lauren Costello Ekmekjian" userId="677a8de7-2bf6-449e-baa3-c2e1e482190e" providerId="ADAL" clId="{A48002C8-BF66-4EB1-A7A2-4ACC5258CC12}" dt="2022-12-21T16:58:43.048" v="1352" actId="207"/>
          <ac:spMkLst>
            <pc:docMk/>
            <pc:sldMk cId="1173799503" sldId="277"/>
            <ac:spMk id="3" creationId="{E734F3B2-55BC-A532-428D-6C991B13F370}"/>
          </ac:spMkLst>
        </pc:spChg>
        <pc:spChg chg="mod">
          <ac:chgData name="Lauren Costello Ekmekjian" userId="677a8de7-2bf6-449e-baa3-c2e1e482190e" providerId="ADAL" clId="{A48002C8-BF66-4EB1-A7A2-4ACC5258CC12}" dt="2022-12-21T17:32:12.710" v="1507" actId="1076"/>
          <ac:spMkLst>
            <pc:docMk/>
            <pc:sldMk cId="1173799503" sldId="277"/>
            <ac:spMk id="17" creationId="{0AD720A5-FCC0-4339-8DA2-94799F2EEEB5}"/>
          </ac:spMkLst>
        </pc:spChg>
        <pc:spChg chg="mod">
          <ac:chgData name="Lauren Costello Ekmekjian" userId="677a8de7-2bf6-449e-baa3-c2e1e482190e" providerId="ADAL" clId="{A48002C8-BF66-4EB1-A7A2-4ACC5258CC12}" dt="2022-12-21T17:02:49.493" v="1473" actId="403"/>
          <ac:spMkLst>
            <pc:docMk/>
            <pc:sldMk cId="1173799503" sldId="277"/>
            <ac:spMk id="28" creationId="{6B9F993F-6D3C-4BA1-BA29-40ADC85BA28F}"/>
          </ac:spMkLst>
        </pc:spChg>
        <pc:spChg chg="mod">
          <ac:chgData name="Lauren Costello Ekmekjian" userId="677a8de7-2bf6-449e-baa3-c2e1e482190e" providerId="ADAL" clId="{A48002C8-BF66-4EB1-A7A2-4ACC5258CC12}" dt="2022-12-21T17:02:40.674" v="1471" actId="255"/>
          <ac:spMkLst>
            <pc:docMk/>
            <pc:sldMk cId="1173799503" sldId="277"/>
            <ac:spMk id="29" creationId="{F82AD6D4-81C3-498B-976A-8BDFC937D1B6}"/>
          </ac:spMkLst>
        </pc:spChg>
        <pc:spChg chg="mod">
          <ac:chgData name="Lauren Costello Ekmekjian" userId="677a8de7-2bf6-449e-baa3-c2e1e482190e" providerId="ADAL" clId="{A48002C8-BF66-4EB1-A7A2-4ACC5258CC12}" dt="2022-12-21T17:02:40.674" v="1471" actId="255"/>
          <ac:spMkLst>
            <pc:docMk/>
            <pc:sldMk cId="1173799503" sldId="277"/>
            <ac:spMk id="34" creationId="{F4D6D635-42CD-4DBA-A612-FD566A319BC3}"/>
          </ac:spMkLst>
        </pc:spChg>
        <pc:spChg chg="mod">
          <ac:chgData name="Lauren Costello Ekmekjian" userId="677a8de7-2bf6-449e-baa3-c2e1e482190e" providerId="ADAL" clId="{A48002C8-BF66-4EB1-A7A2-4ACC5258CC12}" dt="2022-12-21T17:02:49.493" v="1473" actId="403"/>
          <ac:spMkLst>
            <pc:docMk/>
            <pc:sldMk cId="1173799503" sldId="277"/>
            <ac:spMk id="35" creationId="{39021B1C-F73D-4105-9D9E-0FB52B987D97}"/>
          </ac:spMkLst>
        </pc:spChg>
        <pc:spChg chg="mod">
          <ac:chgData name="Lauren Costello Ekmekjian" userId="677a8de7-2bf6-449e-baa3-c2e1e482190e" providerId="ADAL" clId="{A48002C8-BF66-4EB1-A7A2-4ACC5258CC12}" dt="2022-12-21T17:02:49.493" v="1473" actId="403"/>
          <ac:spMkLst>
            <pc:docMk/>
            <pc:sldMk cId="1173799503" sldId="277"/>
            <ac:spMk id="40" creationId="{2C060867-17AD-4F00-ABAF-3EADEEB48B94}"/>
          </ac:spMkLst>
        </pc:spChg>
        <pc:spChg chg="mod">
          <ac:chgData name="Lauren Costello Ekmekjian" userId="677a8de7-2bf6-449e-baa3-c2e1e482190e" providerId="ADAL" clId="{A48002C8-BF66-4EB1-A7A2-4ACC5258CC12}" dt="2022-12-21T17:02:40.674" v="1471" actId="255"/>
          <ac:spMkLst>
            <pc:docMk/>
            <pc:sldMk cId="1173799503" sldId="277"/>
            <ac:spMk id="41" creationId="{3D2E7E42-BEA1-4D8F-9AC2-1B03587BA9CD}"/>
          </ac:spMkLst>
        </pc:spChg>
        <pc:spChg chg="mod">
          <ac:chgData name="Lauren Costello Ekmekjian" userId="677a8de7-2bf6-449e-baa3-c2e1e482190e" providerId="ADAL" clId="{A48002C8-BF66-4EB1-A7A2-4ACC5258CC12}" dt="2022-12-21T17:32:12.710" v="1507" actId="1076"/>
          <ac:spMkLst>
            <pc:docMk/>
            <pc:sldMk cId="1173799503" sldId="277"/>
            <ac:spMk id="43" creationId="{A4EB66AA-A153-4272-A95B-AECA5D8FB078}"/>
          </ac:spMkLst>
        </pc:spChg>
      </pc:sldChg>
      <pc:sldChg chg="add del">
        <pc:chgData name="Lauren Costello Ekmekjian" userId="677a8de7-2bf6-449e-baa3-c2e1e482190e" providerId="ADAL" clId="{A48002C8-BF66-4EB1-A7A2-4ACC5258CC12}" dt="2022-12-21T16:57:29.437" v="1346" actId="47"/>
        <pc:sldMkLst>
          <pc:docMk/>
          <pc:sldMk cId="3431610895" sldId="309"/>
        </pc:sldMkLst>
      </pc:sldChg>
      <pc:sldChg chg="add del">
        <pc:chgData name="Lauren Costello Ekmekjian" userId="677a8de7-2bf6-449e-baa3-c2e1e482190e" providerId="ADAL" clId="{A48002C8-BF66-4EB1-A7A2-4ACC5258CC12}" dt="2022-12-20T02:44:33.774" v="1152" actId="47"/>
        <pc:sldMkLst>
          <pc:docMk/>
          <pc:sldMk cId="366219962" sldId="345"/>
        </pc:sldMkLst>
      </pc:sldChg>
      <pc:sldChg chg="addSp modSp add mod">
        <pc:chgData name="Lauren Costello Ekmekjian" userId="677a8de7-2bf6-449e-baa3-c2e1e482190e" providerId="ADAL" clId="{A48002C8-BF66-4EB1-A7A2-4ACC5258CC12}" dt="2022-12-21T17:32:20.507" v="1508" actId="1076"/>
        <pc:sldMkLst>
          <pc:docMk/>
          <pc:sldMk cId="4058626722" sldId="346"/>
        </pc:sldMkLst>
        <pc:spChg chg="add mod">
          <ac:chgData name="Lauren Costello Ekmekjian" userId="677a8de7-2bf6-449e-baa3-c2e1e482190e" providerId="ADAL" clId="{A48002C8-BF66-4EB1-A7A2-4ACC5258CC12}" dt="2022-12-21T16:58:50.190" v="1353"/>
          <ac:spMkLst>
            <pc:docMk/>
            <pc:sldMk cId="4058626722" sldId="346"/>
            <ac:spMk id="2" creationId="{DAC32DD2-144D-963D-FC85-0EEBFA16A3E4}"/>
          </ac:spMkLst>
        </pc:spChg>
        <pc:spChg chg="mod">
          <ac:chgData name="Lauren Costello Ekmekjian" userId="677a8de7-2bf6-449e-baa3-c2e1e482190e" providerId="ADAL" clId="{A48002C8-BF66-4EB1-A7A2-4ACC5258CC12}" dt="2022-12-21T17:32:20.507" v="1508" actId="1076"/>
          <ac:spMkLst>
            <pc:docMk/>
            <pc:sldMk cId="4058626722" sldId="346"/>
            <ac:spMk id="17" creationId="{0AD720A5-FCC0-4339-8DA2-94799F2EEEB5}"/>
          </ac:spMkLst>
        </pc:spChg>
        <pc:spChg chg="mod">
          <ac:chgData name="Lauren Costello Ekmekjian" userId="677a8de7-2bf6-449e-baa3-c2e1e482190e" providerId="ADAL" clId="{A48002C8-BF66-4EB1-A7A2-4ACC5258CC12}" dt="2022-12-21T17:32:20.507" v="1508" actId="1076"/>
          <ac:spMkLst>
            <pc:docMk/>
            <pc:sldMk cId="4058626722" sldId="346"/>
            <ac:spMk id="18" creationId="{B2B4C4AA-9501-46A9-9320-AB5F6726B036}"/>
          </ac:spMkLst>
        </pc:spChg>
        <pc:spChg chg="mod">
          <ac:chgData name="Lauren Costello Ekmekjian" userId="677a8de7-2bf6-449e-baa3-c2e1e482190e" providerId="ADAL" clId="{A48002C8-BF66-4EB1-A7A2-4ACC5258CC12}" dt="2022-12-21T17:03:29.119" v="1480" actId="255"/>
          <ac:spMkLst>
            <pc:docMk/>
            <pc:sldMk cId="4058626722" sldId="346"/>
            <ac:spMk id="37" creationId="{9DBF10A5-8E49-479E-B927-817A78E018A3}"/>
          </ac:spMkLst>
        </pc:spChg>
        <pc:spChg chg="mod">
          <ac:chgData name="Lauren Costello Ekmekjian" userId="677a8de7-2bf6-449e-baa3-c2e1e482190e" providerId="ADAL" clId="{A48002C8-BF66-4EB1-A7A2-4ACC5258CC12}" dt="2022-12-21T17:03:29.119" v="1480" actId="255"/>
          <ac:spMkLst>
            <pc:docMk/>
            <pc:sldMk cId="4058626722" sldId="346"/>
            <ac:spMk id="38" creationId="{B19176BE-E748-4088-B235-9E647059CCE4}"/>
          </ac:spMkLst>
        </pc:spChg>
        <pc:spChg chg="mod">
          <ac:chgData name="Lauren Costello Ekmekjian" userId="677a8de7-2bf6-449e-baa3-c2e1e482190e" providerId="ADAL" clId="{A48002C8-BF66-4EB1-A7A2-4ACC5258CC12}" dt="2022-12-21T17:03:29.119" v="1480" actId="255"/>
          <ac:spMkLst>
            <pc:docMk/>
            <pc:sldMk cId="4058626722" sldId="346"/>
            <ac:spMk id="41" creationId="{8AF766AB-93B7-426F-82FB-53E9EE30BBAE}"/>
          </ac:spMkLst>
        </pc:spChg>
        <pc:spChg chg="mod">
          <ac:chgData name="Lauren Costello Ekmekjian" userId="677a8de7-2bf6-449e-baa3-c2e1e482190e" providerId="ADAL" clId="{A48002C8-BF66-4EB1-A7A2-4ACC5258CC12}" dt="2022-12-21T17:03:45.282" v="1482" actId="255"/>
          <ac:spMkLst>
            <pc:docMk/>
            <pc:sldMk cId="4058626722" sldId="346"/>
            <ac:spMk id="49" creationId="{2D4DDE35-BC06-4484-85B8-5F731319C41C}"/>
          </ac:spMkLst>
        </pc:spChg>
        <pc:spChg chg="mod">
          <ac:chgData name="Lauren Costello Ekmekjian" userId="677a8de7-2bf6-449e-baa3-c2e1e482190e" providerId="ADAL" clId="{A48002C8-BF66-4EB1-A7A2-4ACC5258CC12}" dt="2022-12-21T17:03:45.282" v="1482" actId="255"/>
          <ac:spMkLst>
            <pc:docMk/>
            <pc:sldMk cId="4058626722" sldId="346"/>
            <ac:spMk id="56" creationId="{220952FD-F0AC-407F-8544-3DD2DC987AE8}"/>
          </ac:spMkLst>
        </pc:spChg>
        <pc:spChg chg="mod">
          <ac:chgData name="Lauren Costello Ekmekjian" userId="677a8de7-2bf6-449e-baa3-c2e1e482190e" providerId="ADAL" clId="{A48002C8-BF66-4EB1-A7A2-4ACC5258CC12}" dt="2022-12-21T17:03:45.282" v="1482" actId="255"/>
          <ac:spMkLst>
            <pc:docMk/>
            <pc:sldMk cId="4058626722" sldId="346"/>
            <ac:spMk id="61" creationId="{BAC629DF-A564-44C0-9A76-CAF9A24297C6}"/>
          </ac:spMkLst>
        </pc:spChg>
      </pc:sldChg>
      <pc:sldChg chg="modSp mod">
        <pc:chgData name="Lauren Costello Ekmekjian" userId="677a8de7-2bf6-449e-baa3-c2e1e482190e" providerId="ADAL" clId="{A48002C8-BF66-4EB1-A7A2-4ACC5258CC12}" dt="2022-12-20T02:33:25.490" v="63" actId="403"/>
        <pc:sldMkLst>
          <pc:docMk/>
          <pc:sldMk cId="2205532422" sldId="348"/>
        </pc:sldMkLst>
        <pc:spChg chg="mod">
          <ac:chgData name="Lauren Costello Ekmekjian" userId="677a8de7-2bf6-449e-baa3-c2e1e482190e" providerId="ADAL" clId="{A48002C8-BF66-4EB1-A7A2-4ACC5258CC12}" dt="2022-12-20T02:33:25.490" v="63" actId="403"/>
          <ac:spMkLst>
            <pc:docMk/>
            <pc:sldMk cId="2205532422" sldId="348"/>
            <ac:spMk id="2" creationId="{2905910C-8323-001E-88CF-D3093F246164}"/>
          </ac:spMkLst>
        </pc:spChg>
      </pc:sldChg>
      <pc:sldChg chg="addSp delSp modSp mod">
        <pc:chgData name="Lauren Costello Ekmekjian" userId="677a8de7-2bf6-449e-baa3-c2e1e482190e" providerId="ADAL" clId="{A48002C8-BF66-4EB1-A7A2-4ACC5258CC12}" dt="2022-12-20T02:36:32.552" v="159" actId="1076"/>
        <pc:sldMkLst>
          <pc:docMk/>
          <pc:sldMk cId="3019149157" sldId="357"/>
        </pc:sldMkLst>
        <pc:spChg chg="mod">
          <ac:chgData name="Lauren Costello Ekmekjian" userId="677a8de7-2bf6-449e-baa3-c2e1e482190e" providerId="ADAL" clId="{A48002C8-BF66-4EB1-A7A2-4ACC5258CC12}" dt="2022-12-20T02:34:18.622" v="103" actId="20577"/>
          <ac:spMkLst>
            <pc:docMk/>
            <pc:sldMk cId="3019149157" sldId="357"/>
            <ac:spMk id="2" creationId="{03CF0819-BDC7-199A-3873-D55039DC43E8}"/>
          </ac:spMkLst>
        </pc:spChg>
        <pc:spChg chg="mod">
          <ac:chgData name="Lauren Costello Ekmekjian" userId="677a8de7-2bf6-449e-baa3-c2e1e482190e" providerId="ADAL" clId="{A48002C8-BF66-4EB1-A7A2-4ACC5258CC12}" dt="2022-12-20T02:34:10.611" v="82" actId="20577"/>
          <ac:spMkLst>
            <pc:docMk/>
            <pc:sldMk cId="3019149157" sldId="357"/>
            <ac:spMk id="3" creationId="{C3F60634-455C-B8CB-32A0-EA0F80FBDC4E}"/>
          </ac:spMkLst>
        </pc:spChg>
        <pc:spChg chg="mod">
          <ac:chgData name="Lauren Costello Ekmekjian" userId="677a8de7-2bf6-449e-baa3-c2e1e482190e" providerId="ADAL" clId="{A48002C8-BF66-4EB1-A7A2-4ACC5258CC12}" dt="2022-12-20T02:34:33.766" v="138" actId="20577"/>
          <ac:spMkLst>
            <pc:docMk/>
            <pc:sldMk cId="3019149157" sldId="357"/>
            <ac:spMk id="6" creationId="{913174E8-DFAA-564F-4967-E8EB05FE395C}"/>
          </ac:spMkLst>
        </pc:spChg>
        <pc:spChg chg="mod">
          <ac:chgData name="Lauren Costello Ekmekjian" userId="677a8de7-2bf6-449e-baa3-c2e1e482190e" providerId="ADAL" clId="{A48002C8-BF66-4EB1-A7A2-4ACC5258CC12}" dt="2022-12-20T02:34:30.349" v="124" actId="1076"/>
          <ac:spMkLst>
            <pc:docMk/>
            <pc:sldMk cId="3019149157" sldId="357"/>
            <ac:spMk id="7" creationId="{E2B4D826-8628-5F75-F48F-8B02E04D7D53}"/>
          </ac:spMkLst>
        </pc:spChg>
        <pc:picChg chg="del">
          <ac:chgData name="Lauren Costello Ekmekjian" userId="677a8de7-2bf6-449e-baa3-c2e1e482190e" providerId="ADAL" clId="{A48002C8-BF66-4EB1-A7A2-4ACC5258CC12}" dt="2022-12-20T02:35:17.380" v="148" actId="478"/>
          <ac:picMkLst>
            <pc:docMk/>
            <pc:sldMk cId="3019149157" sldId="357"/>
            <ac:picMk id="5" creationId="{7227E992-80D2-8F07-791F-2335A18CE546}"/>
          </ac:picMkLst>
        </pc:picChg>
        <pc:picChg chg="del">
          <ac:chgData name="Lauren Costello Ekmekjian" userId="677a8de7-2bf6-449e-baa3-c2e1e482190e" providerId="ADAL" clId="{A48002C8-BF66-4EB1-A7A2-4ACC5258CC12}" dt="2022-12-20T02:36:25.326" v="158" actId="478"/>
          <ac:picMkLst>
            <pc:docMk/>
            <pc:sldMk cId="3019149157" sldId="357"/>
            <ac:picMk id="8" creationId="{AA01FDEE-C6F5-B094-D4F0-E552CF9B7033}"/>
          </ac:picMkLst>
        </pc:picChg>
        <pc:picChg chg="add mod ord">
          <ac:chgData name="Lauren Costello Ekmekjian" userId="677a8de7-2bf6-449e-baa3-c2e1e482190e" providerId="ADAL" clId="{A48002C8-BF66-4EB1-A7A2-4ACC5258CC12}" dt="2022-12-20T02:35:15.859" v="147" actId="14100"/>
          <ac:picMkLst>
            <pc:docMk/>
            <pc:sldMk cId="3019149157" sldId="357"/>
            <ac:picMk id="9" creationId="{10BBBD09-5C63-4453-B81E-F91F1C0E1AC8}"/>
          </ac:picMkLst>
        </pc:picChg>
        <pc:picChg chg="add mod">
          <ac:chgData name="Lauren Costello Ekmekjian" userId="677a8de7-2bf6-449e-baa3-c2e1e482190e" providerId="ADAL" clId="{A48002C8-BF66-4EB1-A7A2-4ACC5258CC12}" dt="2022-12-20T02:36:32.552" v="159" actId="1076"/>
          <ac:picMkLst>
            <pc:docMk/>
            <pc:sldMk cId="3019149157" sldId="357"/>
            <ac:picMk id="1026" creationId="{F3656054-F65B-DD54-8975-B66D1609AEDE}"/>
          </ac:picMkLst>
        </pc:picChg>
      </pc:sldChg>
      <pc:sldChg chg="modSp mod">
        <pc:chgData name="Lauren Costello Ekmekjian" userId="677a8de7-2bf6-449e-baa3-c2e1e482190e" providerId="ADAL" clId="{A48002C8-BF66-4EB1-A7A2-4ACC5258CC12}" dt="2022-12-21T21:34:37.198" v="1513" actId="20577"/>
        <pc:sldMkLst>
          <pc:docMk/>
          <pc:sldMk cId="2392855284" sldId="371"/>
        </pc:sldMkLst>
        <pc:spChg chg="mod">
          <ac:chgData name="Lauren Costello Ekmekjian" userId="677a8de7-2bf6-449e-baa3-c2e1e482190e" providerId="ADAL" clId="{A48002C8-BF66-4EB1-A7A2-4ACC5258CC12}" dt="2022-12-21T21:34:37.198" v="1513" actId="20577"/>
          <ac:spMkLst>
            <pc:docMk/>
            <pc:sldMk cId="2392855284" sldId="371"/>
            <ac:spMk id="6" creationId="{86B51EF8-9B48-2F2A-FBF2-63C5FF9513B5}"/>
          </ac:spMkLst>
        </pc:spChg>
      </pc:sldChg>
      <pc:sldChg chg="modSp mod">
        <pc:chgData name="Lauren Costello Ekmekjian" userId="677a8de7-2bf6-449e-baa3-c2e1e482190e" providerId="ADAL" clId="{A48002C8-BF66-4EB1-A7A2-4ACC5258CC12}" dt="2022-12-21T16:50:53.505" v="1272" actId="20577"/>
        <pc:sldMkLst>
          <pc:docMk/>
          <pc:sldMk cId="3986838976" sldId="377"/>
        </pc:sldMkLst>
        <pc:spChg chg="mod">
          <ac:chgData name="Lauren Costello Ekmekjian" userId="677a8de7-2bf6-449e-baa3-c2e1e482190e" providerId="ADAL" clId="{A48002C8-BF66-4EB1-A7A2-4ACC5258CC12}" dt="2022-12-21T16:50:53.505" v="1272" actId="20577"/>
          <ac:spMkLst>
            <pc:docMk/>
            <pc:sldMk cId="3986838976" sldId="377"/>
            <ac:spMk id="2" creationId="{7EBDDEF2-6009-D0FE-257F-8F7A5AB99879}"/>
          </ac:spMkLst>
        </pc:spChg>
      </pc:sldChg>
      <pc:sldChg chg="modSp mod">
        <pc:chgData name="Lauren Costello Ekmekjian" userId="677a8de7-2bf6-449e-baa3-c2e1e482190e" providerId="ADAL" clId="{A48002C8-BF66-4EB1-A7A2-4ACC5258CC12}" dt="2022-12-20T02:36:49.738" v="185" actId="20577"/>
        <pc:sldMkLst>
          <pc:docMk/>
          <pc:sldMk cId="3009523783" sldId="378"/>
        </pc:sldMkLst>
        <pc:spChg chg="mod">
          <ac:chgData name="Lauren Costello Ekmekjian" userId="677a8de7-2bf6-449e-baa3-c2e1e482190e" providerId="ADAL" clId="{A48002C8-BF66-4EB1-A7A2-4ACC5258CC12}" dt="2022-12-20T02:36:49.738" v="185" actId="20577"/>
          <ac:spMkLst>
            <pc:docMk/>
            <pc:sldMk cId="3009523783" sldId="378"/>
            <ac:spMk id="2" creationId="{7EBDDEF2-6009-D0FE-257F-8F7A5AB99879}"/>
          </ac:spMkLst>
        </pc:spChg>
      </pc:sldChg>
      <pc:sldChg chg="modSp add del mod">
        <pc:chgData name="Lauren Costello Ekmekjian" userId="677a8de7-2bf6-449e-baa3-c2e1e482190e" providerId="ADAL" clId="{A48002C8-BF66-4EB1-A7A2-4ACC5258CC12}" dt="2022-12-21T16:59:18.418" v="1371" actId="20577"/>
        <pc:sldMkLst>
          <pc:docMk/>
          <pc:sldMk cId="2140597090" sldId="387"/>
        </pc:sldMkLst>
        <pc:spChg chg="mod">
          <ac:chgData name="Lauren Costello Ekmekjian" userId="677a8de7-2bf6-449e-baa3-c2e1e482190e" providerId="ADAL" clId="{A48002C8-BF66-4EB1-A7A2-4ACC5258CC12}" dt="2022-12-21T16:59:18.418" v="1371" actId="20577"/>
          <ac:spMkLst>
            <pc:docMk/>
            <pc:sldMk cId="2140597090" sldId="387"/>
            <ac:spMk id="2" creationId="{65742AFF-817A-6117-F19C-CB7E8E5EC9F3}"/>
          </ac:spMkLst>
        </pc:spChg>
      </pc:sldChg>
      <pc:sldChg chg="modSp mod">
        <pc:chgData name="Lauren Costello Ekmekjian" userId="677a8de7-2bf6-449e-baa3-c2e1e482190e" providerId="ADAL" clId="{A48002C8-BF66-4EB1-A7A2-4ACC5258CC12}" dt="2022-12-21T16:57:59.293" v="1348" actId="113"/>
        <pc:sldMkLst>
          <pc:docMk/>
          <pc:sldMk cId="3102618333" sldId="389"/>
        </pc:sldMkLst>
        <pc:spChg chg="mod">
          <ac:chgData name="Lauren Costello Ekmekjian" userId="677a8de7-2bf6-449e-baa3-c2e1e482190e" providerId="ADAL" clId="{A48002C8-BF66-4EB1-A7A2-4ACC5258CC12}" dt="2022-12-21T16:57:59.293" v="1348" actId="113"/>
          <ac:spMkLst>
            <pc:docMk/>
            <pc:sldMk cId="3102618333" sldId="389"/>
            <ac:spMk id="3" creationId="{EF83A879-066D-78D5-A6B2-25EA5C1EE89B}"/>
          </ac:spMkLst>
        </pc:spChg>
        <pc:spChg chg="mod">
          <ac:chgData name="Lauren Costello Ekmekjian" userId="677a8de7-2bf6-449e-baa3-c2e1e482190e" providerId="ADAL" clId="{A48002C8-BF66-4EB1-A7A2-4ACC5258CC12}" dt="2022-12-20T02:37:18.211" v="225" actId="20577"/>
          <ac:spMkLst>
            <pc:docMk/>
            <pc:sldMk cId="3102618333" sldId="389"/>
            <ac:spMk id="4" creationId="{BD21D42D-EFBB-E63D-1F5E-6BA8289DF2EA}"/>
          </ac:spMkLst>
        </pc:spChg>
      </pc:sldChg>
      <pc:sldChg chg="add del">
        <pc:chgData name="Lauren Costello Ekmekjian" userId="677a8de7-2bf6-449e-baa3-c2e1e482190e" providerId="ADAL" clId="{A48002C8-BF66-4EB1-A7A2-4ACC5258CC12}" dt="2022-12-21T16:52:25.575" v="1295" actId="47"/>
        <pc:sldMkLst>
          <pc:docMk/>
          <pc:sldMk cId="4043751450" sldId="390"/>
        </pc:sldMkLst>
      </pc:sldChg>
      <pc:sldChg chg="del">
        <pc:chgData name="Lauren Costello Ekmekjian" userId="677a8de7-2bf6-449e-baa3-c2e1e482190e" providerId="ADAL" clId="{A48002C8-BF66-4EB1-A7A2-4ACC5258CC12}" dt="2022-12-21T16:51:50.053" v="1291" actId="47"/>
        <pc:sldMkLst>
          <pc:docMk/>
          <pc:sldMk cId="250790521" sldId="396"/>
        </pc:sldMkLst>
      </pc:sldChg>
      <pc:sldChg chg="modSp add mod">
        <pc:chgData name="Lauren Costello Ekmekjian" userId="677a8de7-2bf6-449e-baa3-c2e1e482190e" providerId="ADAL" clId="{A48002C8-BF66-4EB1-A7A2-4ACC5258CC12}" dt="2022-12-21T17:33:13.359" v="1510" actId="207"/>
        <pc:sldMkLst>
          <pc:docMk/>
          <pc:sldMk cId="137934260" sldId="402"/>
        </pc:sldMkLst>
        <pc:spChg chg="mod">
          <ac:chgData name="Lauren Costello Ekmekjian" userId="677a8de7-2bf6-449e-baa3-c2e1e482190e" providerId="ADAL" clId="{A48002C8-BF66-4EB1-A7A2-4ACC5258CC12}" dt="2022-12-21T16:59:24.002" v="1385" actId="20577"/>
          <ac:spMkLst>
            <pc:docMk/>
            <pc:sldMk cId="137934260" sldId="402"/>
            <ac:spMk id="2" creationId="{FE1E2EFB-39E9-D7CB-1F24-ECD84D2C0EE9}"/>
          </ac:spMkLst>
        </pc:spChg>
        <pc:spChg chg="mod">
          <ac:chgData name="Lauren Costello Ekmekjian" userId="677a8de7-2bf6-449e-baa3-c2e1e482190e" providerId="ADAL" clId="{A48002C8-BF66-4EB1-A7A2-4ACC5258CC12}" dt="2022-12-21T17:33:13.359" v="1510" actId="207"/>
          <ac:spMkLst>
            <pc:docMk/>
            <pc:sldMk cId="137934260" sldId="402"/>
            <ac:spMk id="7" creationId="{D86E887C-237E-9ED2-3403-2D075E93D7C6}"/>
          </ac:spMkLst>
        </pc:spChg>
      </pc:sldChg>
      <pc:sldChg chg="del">
        <pc:chgData name="Lauren Costello Ekmekjian" userId="677a8de7-2bf6-449e-baa3-c2e1e482190e" providerId="ADAL" clId="{A48002C8-BF66-4EB1-A7A2-4ACC5258CC12}" dt="2022-12-21T16:51:06.573" v="1273" actId="47"/>
        <pc:sldMkLst>
          <pc:docMk/>
          <pc:sldMk cId="2367610771" sldId="404"/>
        </pc:sldMkLst>
      </pc:sldChg>
      <pc:sldChg chg="modSp del mod">
        <pc:chgData name="Lauren Costello Ekmekjian" userId="677a8de7-2bf6-449e-baa3-c2e1e482190e" providerId="ADAL" clId="{A48002C8-BF66-4EB1-A7A2-4ACC5258CC12}" dt="2022-12-21T16:54:00.614" v="1338" actId="47"/>
        <pc:sldMkLst>
          <pc:docMk/>
          <pc:sldMk cId="1898324765" sldId="405"/>
        </pc:sldMkLst>
        <pc:spChg chg="mod">
          <ac:chgData name="Lauren Costello Ekmekjian" userId="677a8de7-2bf6-449e-baa3-c2e1e482190e" providerId="ADAL" clId="{A48002C8-BF66-4EB1-A7A2-4ACC5258CC12}" dt="2022-12-21T16:51:39.647" v="1290" actId="20577"/>
          <ac:spMkLst>
            <pc:docMk/>
            <pc:sldMk cId="1898324765" sldId="405"/>
            <ac:spMk id="3" creationId="{156F6A94-2205-02BE-4D78-4BE0231FF329}"/>
          </ac:spMkLst>
        </pc:spChg>
      </pc:sldChg>
      <pc:sldChg chg="addSp delSp modSp mod">
        <pc:chgData name="Lauren Costello Ekmekjian" userId="677a8de7-2bf6-449e-baa3-c2e1e482190e" providerId="ADAL" clId="{A48002C8-BF66-4EB1-A7A2-4ACC5258CC12}" dt="2022-12-21T17:25:42.113" v="1498" actId="20577"/>
        <pc:sldMkLst>
          <pc:docMk/>
          <pc:sldMk cId="1586988008" sldId="406"/>
        </pc:sldMkLst>
        <pc:spChg chg="add del mod">
          <ac:chgData name="Lauren Costello Ekmekjian" userId="677a8de7-2bf6-449e-baa3-c2e1e482190e" providerId="ADAL" clId="{A48002C8-BF66-4EB1-A7A2-4ACC5258CC12}" dt="2022-12-20T02:45:44.852" v="1161"/>
          <ac:spMkLst>
            <pc:docMk/>
            <pc:sldMk cId="1586988008" sldId="406"/>
            <ac:spMk id="2" creationId="{8AD741CD-C871-528A-175B-F955522A7B8F}"/>
          </ac:spMkLst>
        </pc:spChg>
        <pc:spChg chg="mod">
          <ac:chgData name="Lauren Costello Ekmekjian" userId="677a8de7-2bf6-449e-baa3-c2e1e482190e" providerId="ADAL" clId="{A48002C8-BF66-4EB1-A7A2-4ACC5258CC12}" dt="2022-12-21T17:25:42.113" v="1498" actId="20577"/>
          <ac:spMkLst>
            <pc:docMk/>
            <pc:sldMk cId="1586988008" sldId="406"/>
            <ac:spMk id="3" creationId="{8E8BCEA0-E5E6-CD3B-26A3-5D856AA3B7F0}"/>
          </ac:spMkLst>
        </pc:spChg>
        <pc:spChg chg="mod">
          <ac:chgData name="Lauren Costello Ekmekjian" userId="677a8de7-2bf6-449e-baa3-c2e1e482190e" providerId="ADAL" clId="{A48002C8-BF66-4EB1-A7A2-4ACC5258CC12}" dt="2022-12-20T02:40:40.851" v="925" actId="20577"/>
          <ac:spMkLst>
            <pc:docMk/>
            <pc:sldMk cId="1586988008" sldId="406"/>
            <ac:spMk id="4" creationId="{0A6BE0A2-3AC6-ACB2-0A55-1B56AA74F706}"/>
          </ac:spMkLst>
        </pc:spChg>
        <pc:spChg chg="add del mod">
          <ac:chgData name="Lauren Costello Ekmekjian" userId="677a8de7-2bf6-449e-baa3-c2e1e482190e" providerId="ADAL" clId="{A48002C8-BF66-4EB1-A7A2-4ACC5258CC12}" dt="2022-12-20T02:45:44.852" v="1161"/>
          <ac:spMkLst>
            <pc:docMk/>
            <pc:sldMk cId="1586988008" sldId="406"/>
            <ac:spMk id="5" creationId="{01616130-738F-0A9D-FDCE-D849CBF55867}"/>
          </ac:spMkLst>
        </pc:spChg>
        <pc:spChg chg="mod">
          <ac:chgData name="Lauren Costello Ekmekjian" userId="677a8de7-2bf6-449e-baa3-c2e1e482190e" providerId="ADAL" clId="{A48002C8-BF66-4EB1-A7A2-4ACC5258CC12}" dt="2022-12-20T02:40:53.585" v="963" actId="20577"/>
          <ac:spMkLst>
            <pc:docMk/>
            <pc:sldMk cId="1586988008" sldId="406"/>
            <ac:spMk id="6" creationId="{917E5AFF-4E4B-A24D-211C-22E24B56D77E}"/>
          </ac:spMkLst>
        </pc:spChg>
        <pc:spChg chg="add del mod">
          <ac:chgData name="Lauren Costello Ekmekjian" userId="677a8de7-2bf6-449e-baa3-c2e1e482190e" providerId="ADAL" clId="{A48002C8-BF66-4EB1-A7A2-4ACC5258CC12}" dt="2022-12-20T02:45:44.852" v="1161"/>
          <ac:spMkLst>
            <pc:docMk/>
            <pc:sldMk cId="1586988008" sldId="406"/>
            <ac:spMk id="7" creationId="{70187539-C00B-D154-23B8-71BAB54949BA}"/>
          </ac:spMkLst>
        </pc:spChg>
        <pc:spChg chg="mod">
          <ac:chgData name="Lauren Costello Ekmekjian" userId="677a8de7-2bf6-449e-baa3-c2e1e482190e" providerId="ADAL" clId="{A48002C8-BF66-4EB1-A7A2-4ACC5258CC12}" dt="2022-12-20T02:40:45.611" v="937" actId="20577"/>
          <ac:spMkLst>
            <pc:docMk/>
            <pc:sldMk cId="1586988008" sldId="406"/>
            <ac:spMk id="8" creationId="{54285997-050F-4A3A-532D-C2AB7F0CFFD1}"/>
          </ac:spMkLst>
        </pc:spChg>
        <pc:spChg chg="add del mod">
          <ac:chgData name="Lauren Costello Ekmekjian" userId="677a8de7-2bf6-449e-baa3-c2e1e482190e" providerId="ADAL" clId="{A48002C8-BF66-4EB1-A7A2-4ACC5258CC12}" dt="2022-12-20T02:45:44.852" v="1161"/>
          <ac:spMkLst>
            <pc:docMk/>
            <pc:sldMk cId="1586988008" sldId="406"/>
            <ac:spMk id="9" creationId="{0A52B153-CD80-29A6-F53D-E7E394A42CA5}"/>
          </ac:spMkLst>
        </pc:spChg>
        <pc:spChg chg="mod">
          <ac:chgData name="Lauren Costello Ekmekjian" userId="677a8de7-2bf6-449e-baa3-c2e1e482190e" providerId="ADAL" clId="{A48002C8-BF66-4EB1-A7A2-4ACC5258CC12}" dt="2022-12-20T02:40:59.729" v="983" actId="20577"/>
          <ac:spMkLst>
            <pc:docMk/>
            <pc:sldMk cId="1586988008" sldId="406"/>
            <ac:spMk id="10" creationId="{F76E4E43-326B-75B7-C8CD-7245AE5BA556}"/>
          </ac:spMkLst>
        </pc:spChg>
        <pc:spChg chg="add del mod">
          <ac:chgData name="Lauren Costello Ekmekjian" userId="677a8de7-2bf6-449e-baa3-c2e1e482190e" providerId="ADAL" clId="{A48002C8-BF66-4EB1-A7A2-4ACC5258CC12}" dt="2022-12-20T02:45:44.852" v="1161"/>
          <ac:spMkLst>
            <pc:docMk/>
            <pc:sldMk cId="1586988008" sldId="406"/>
            <ac:spMk id="11" creationId="{53A48ABD-67D4-0BBA-A3D5-B19169E71D93}"/>
          </ac:spMkLst>
        </pc:spChg>
        <pc:spChg chg="add del mod">
          <ac:chgData name="Lauren Costello Ekmekjian" userId="677a8de7-2bf6-449e-baa3-c2e1e482190e" providerId="ADAL" clId="{A48002C8-BF66-4EB1-A7A2-4ACC5258CC12}" dt="2022-12-20T02:45:44.852" v="1161"/>
          <ac:spMkLst>
            <pc:docMk/>
            <pc:sldMk cId="1586988008" sldId="406"/>
            <ac:spMk id="13" creationId="{19295D5F-A306-8141-9613-114E144EA1D5}"/>
          </ac:spMkLst>
        </pc:spChg>
        <pc:picChg chg="add del mod">
          <ac:chgData name="Lauren Costello Ekmekjian" userId="677a8de7-2bf6-449e-baa3-c2e1e482190e" providerId="ADAL" clId="{A48002C8-BF66-4EB1-A7A2-4ACC5258CC12}" dt="2022-12-20T02:45:44.852" v="1161"/>
          <ac:picMkLst>
            <pc:docMk/>
            <pc:sldMk cId="1586988008" sldId="406"/>
            <ac:picMk id="14" creationId="{4589FEE0-B43E-094C-39D5-50E741CC8DBB}"/>
          </ac:picMkLst>
        </pc:picChg>
        <pc:picChg chg="add del mod">
          <ac:chgData name="Lauren Costello Ekmekjian" userId="677a8de7-2bf6-449e-baa3-c2e1e482190e" providerId="ADAL" clId="{A48002C8-BF66-4EB1-A7A2-4ACC5258CC12}" dt="2022-12-20T02:45:44.852" v="1161"/>
          <ac:picMkLst>
            <pc:docMk/>
            <pc:sldMk cId="1586988008" sldId="406"/>
            <ac:picMk id="15" creationId="{BBA88C45-2106-0857-3D34-5090432A299B}"/>
          </ac:picMkLst>
        </pc:picChg>
        <pc:picChg chg="add del mod">
          <ac:chgData name="Lauren Costello Ekmekjian" userId="677a8de7-2bf6-449e-baa3-c2e1e482190e" providerId="ADAL" clId="{A48002C8-BF66-4EB1-A7A2-4ACC5258CC12}" dt="2022-12-20T02:45:44.852" v="1161"/>
          <ac:picMkLst>
            <pc:docMk/>
            <pc:sldMk cId="1586988008" sldId="406"/>
            <ac:picMk id="16" creationId="{B8F4054A-F76C-93C2-352F-22FB37356436}"/>
          </ac:picMkLst>
        </pc:picChg>
      </pc:sldChg>
      <pc:sldChg chg="addSp delSp modSp mod ord">
        <pc:chgData name="Lauren Costello Ekmekjian" userId="677a8de7-2bf6-449e-baa3-c2e1e482190e" providerId="ADAL" clId="{A48002C8-BF66-4EB1-A7A2-4ACC5258CC12}" dt="2022-12-21T16:58:25.717" v="1349" actId="1076"/>
        <pc:sldMkLst>
          <pc:docMk/>
          <pc:sldMk cId="1876798394" sldId="410"/>
        </pc:sldMkLst>
        <pc:spChg chg="mod">
          <ac:chgData name="Lauren Costello Ekmekjian" userId="677a8de7-2bf6-449e-baa3-c2e1e482190e" providerId="ADAL" clId="{A48002C8-BF66-4EB1-A7A2-4ACC5258CC12}" dt="2022-12-20T02:41:26.136" v="1046" actId="20577"/>
          <ac:spMkLst>
            <pc:docMk/>
            <pc:sldMk cId="1876798394" sldId="410"/>
            <ac:spMk id="2" creationId="{6E50571A-42F8-5898-7F24-CA9BE35275C5}"/>
          </ac:spMkLst>
        </pc:spChg>
        <pc:spChg chg="add mod">
          <ac:chgData name="Lauren Costello Ekmekjian" userId="677a8de7-2bf6-449e-baa3-c2e1e482190e" providerId="ADAL" clId="{A48002C8-BF66-4EB1-A7A2-4ACC5258CC12}" dt="2022-12-20T02:43:36.931" v="1147" actId="20577"/>
          <ac:spMkLst>
            <pc:docMk/>
            <pc:sldMk cId="1876798394" sldId="410"/>
            <ac:spMk id="3" creationId="{1F2C6D38-95A1-5045-DE6F-18FB7867120C}"/>
          </ac:spMkLst>
        </pc:spChg>
        <pc:spChg chg="add del mod">
          <ac:chgData name="Lauren Costello Ekmekjian" userId="677a8de7-2bf6-449e-baa3-c2e1e482190e" providerId="ADAL" clId="{A48002C8-BF66-4EB1-A7A2-4ACC5258CC12}" dt="2022-12-20T02:44:07.132" v="1150" actId="478"/>
          <ac:spMkLst>
            <pc:docMk/>
            <pc:sldMk cId="1876798394" sldId="410"/>
            <ac:spMk id="4" creationId="{E0E95F40-2DB4-A687-66DF-EBA3AB044A68}"/>
          </ac:spMkLst>
        </pc:spChg>
        <pc:spChg chg="add del mod">
          <ac:chgData name="Lauren Costello Ekmekjian" userId="677a8de7-2bf6-449e-baa3-c2e1e482190e" providerId="ADAL" clId="{A48002C8-BF66-4EB1-A7A2-4ACC5258CC12}" dt="2022-12-20T02:44:07.132" v="1150" actId="478"/>
          <ac:spMkLst>
            <pc:docMk/>
            <pc:sldMk cId="1876798394" sldId="410"/>
            <ac:spMk id="5" creationId="{3590218C-4CB3-A3B1-59C4-58A8B82AC6E6}"/>
          </ac:spMkLst>
        </pc:spChg>
        <pc:spChg chg="add del mod">
          <ac:chgData name="Lauren Costello Ekmekjian" userId="677a8de7-2bf6-449e-baa3-c2e1e482190e" providerId="ADAL" clId="{A48002C8-BF66-4EB1-A7A2-4ACC5258CC12}" dt="2022-12-20T02:44:07.132" v="1150" actId="478"/>
          <ac:spMkLst>
            <pc:docMk/>
            <pc:sldMk cId="1876798394" sldId="410"/>
            <ac:spMk id="8" creationId="{DD6FDAEA-C676-F5C7-04D8-2BE15B976EBC}"/>
          </ac:spMkLst>
        </pc:spChg>
        <pc:spChg chg="add del mod">
          <ac:chgData name="Lauren Costello Ekmekjian" userId="677a8de7-2bf6-449e-baa3-c2e1e482190e" providerId="ADAL" clId="{A48002C8-BF66-4EB1-A7A2-4ACC5258CC12}" dt="2022-12-20T02:45:37.192" v="1159" actId="478"/>
          <ac:spMkLst>
            <pc:docMk/>
            <pc:sldMk cId="1876798394" sldId="410"/>
            <ac:spMk id="13" creationId="{EF5F3A05-1914-533D-0095-4013350F92C9}"/>
          </ac:spMkLst>
        </pc:spChg>
        <pc:spChg chg="add del mod">
          <ac:chgData name="Lauren Costello Ekmekjian" userId="677a8de7-2bf6-449e-baa3-c2e1e482190e" providerId="ADAL" clId="{A48002C8-BF66-4EB1-A7A2-4ACC5258CC12}" dt="2022-12-20T02:45:37.192" v="1159" actId="478"/>
          <ac:spMkLst>
            <pc:docMk/>
            <pc:sldMk cId="1876798394" sldId="410"/>
            <ac:spMk id="14" creationId="{9D3F94AD-69FD-256D-B5C2-33333084807E}"/>
          </ac:spMkLst>
        </pc:spChg>
        <pc:spChg chg="add del mod">
          <ac:chgData name="Lauren Costello Ekmekjian" userId="677a8de7-2bf6-449e-baa3-c2e1e482190e" providerId="ADAL" clId="{A48002C8-BF66-4EB1-A7A2-4ACC5258CC12}" dt="2022-12-20T02:45:37.192" v="1159" actId="478"/>
          <ac:spMkLst>
            <pc:docMk/>
            <pc:sldMk cId="1876798394" sldId="410"/>
            <ac:spMk id="15" creationId="{1372A811-4649-AABD-1E4F-33005F951C96}"/>
          </ac:spMkLst>
        </pc:spChg>
        <pc:spChg chg="add del mod">
          <ac:chgData name="Lauren Costello Ekmekjian" userId="677a8de7-2bf6-449e-baa3-c2e1e482190e" providerId="ADAL" clId="{A48002C8-BF66-4EB1-A7A2-4ACC5258CC12}" dt="2022-12-20T02:45:37.192" v="1159" actId="478"/>
          <ac:spMkLst>
            <pc:docMk/>
            <pc:sldMk cId="1876798394" sldId="410"/>
            <ac:spMk id="16" creationId="{20DC01C5-CE53-B9F8-6A22-CB2797FBC8DF}"/>
          </ac:spMkLst>
        </pc:spChg>
        <pc:spChg chg="add del mod">
          <ac:chgData name="Lauren Costello Ekmekjian" userId="677a8de7-2bf6-449e-baa3-c2e1e482190e" providerId="ADAL" clId="{A48002C8-BF66-4EB1-A7A2-4ACC5258CC12}" dt="2022-12-20T02:45:37.192" v="1159" actId="478"/>
          <ac:spMkLst>
            <pc:docMk/>
            <pc:sldMk cId="1876798394" sldId="410"/>
            <ac:spMk id="17" creationId="{E945F636-93A5-734C-12B5-6B4726118A3D}"/>
          </ac:spMkLst>
        </pc:spChg>
        <pc:spChg chg="add del mod">
          <ac:chgData name="Lauren Costello Ekmekjian" userId="677a8de7-2bf6-449e-baa3-c2e1e482190e" providerId="ADAL" clId="{A48002C8-BF66-4EB1-A7A2-4ACC5258CC12}" dt="2022-12-20T02:45:37.192" v="1159" actId="478"/>
          <ac:spMkLst>
            <pc:docMk/>
            <pc:sldMk cId="1876798394" sldId="410"/>
            <ac:spMk id="18" creationId="{E9575188-A403-AC17-EF84-35CE120D4393}"/>
          </ac:spMkLst>
        </pc:spChg>
        <pc:spChg chg="add mod">
          <ac:chgData name="Lauren Costello Ekmekjian" userId="677a8de7-2bf6-449e-baa3-c2e1e482190e" providerId="ADAL" clId="{A48002C8-BF66-4EB1-A7A2-4ACC5258CC12}" dt="2022-12-21T16:58:25.717" v="1349" actId="1076"/>
          <ac:spMkLst>
            <pc:docMk/>
            <pc:sldMk cId="1876798394" sldId="410"/>
            <ac:spMk id="23" creationId="{ACF123AA-08B6-4764-414D-FFDDAC45356D}"/>
          </ac:spMkLst>
        </pc:spChg>
        <pc:spChg chg="add mod">
          <ac:chgData name="Lauren Costello Ekmekjian" userId="677a8de7-2bf6-449e-baa3-c2e1e482190e" providerId="ADAL" clId="{A48002C8-BF66-4EB1-A7A2-4ACC5258CC12}" dt="2022-12-21T16:58:25.717" v="1349" actId="1076"/>
          <ac:spMkLst>
            <pc:docMk/>
            <pc:sldMk cId="1876798394" sldId="410"/>
            <ac:spMk id="24" creationId="{166F6738-E267-485A-15F2-6E52FFADCF69}"/>
          </ac:spMkLst>
        </pc:spChg>
        <pc:spChg chg="add mod">
          <ac:chgData name="Lauren Costello Ekmekjian" userId="677a8de7-2bf6-449e-baa3-c2e1e482190e" providerId="ADAL" clId="{A48002C8-BF66-4EB1-A7A2-4ACC5258CC12}" dt="2022-12-21T16:58:25.717" v="1349" actId="1076"/>
          <ac:spMkLst>
            <pc:docMk/>
            <pc:sldMk cId="1876798394" sldId="410"/>
            <ac:spMk id="25" creationId="{CC24C374-6075-1753-C415-BEC0923F1A43}"/>
          </ac:spMkLst>
        </pc:spChg>
        <pc:spChg chg="add mod">
          <ac:chgData name="Lauren Costello Ekmekjian" userId="677a8de7-2bf6-449e-baa3-c2e1e482190e" providerId="ADAL" clId="{A48002C8-BF66-4EB1-A7A2-4ACC5258CC12}" dt="2022-12-21T16:58:25.717" v="1349" actId="1076"/>
          <ac:spMkLst>
            <pc:docMk/>
            <pc:sldMk cId="1876798394" sldId="410"/>
            <ac:spMk id="31" creationId="{EF2EDAF3-A4A2-04A6-F63C-2EABF720DAA7}"/>
          </ac:spMkLst>
        </pc:spChg>
        <pc:spChg chg="add mod">
          <ac:chgData name="Lauren Costello Ekmekjian" userId="677a8de7-2bf6-449e-baa3-c2e1e482190e" providerId="ADAL" clId="{A48002C8-BF66-4EB1-A7A2-4ACC5258CC12}" dt="2022-12-21T16:58:25.717" v="1349" actId="1076"/>
          <ac:spMkLst>
            <pc:docMk/>
            <pc:sldMk cId="1876798394" sldId="410"/>
            <ac:spMk id="32" creationId="{9C4A401C-E848-D4CF-6E7F-A97320123848}"/>
          </ac:spMkLst>
        </pc:spChg>
        <pc:spChg chg="add mod">
          <ac:chgData name="Lauren Costello Ekmekjian" userId="677a8de7-2bf6-449e-baa3-c2e1e482190e" providerId="ADAL" clId="{A48002C8-BF66-4EB1-A7A2-4ACC5258CC12}" dt="2022-12-21T16:58:25.717" v="1349" actId="1076"/>
          <ac:spMkLst>
            <pc:docMk/>
            <pc:sldMk cId="1876798394" sldId="410"/>
            <ac:spMk id="33" creationId="{77A9AF91-E4BE-E7FB-730F-6104D20AB07A}"/>
          </ac:spMkLst>
        </pc:spChg>
        <pc:graphicFrameChg chg="add del mod modGraphic">
          <ac:chgData name="Lauren Costello Ekmekjian" userId="677a8de7-2bf6-449e-baa3-c2e1e482190e" providerId="ADAL" clId="{A48002C8-BF66-4EB1-A7A2-4ACC5258CC12}" dt="2022-12-21T16:48:45.116" v="1166" actId="478"/>
          <ac:graphicFrameMkLst>
            <pc:docMk/>
            <pc:sldMk cId="1876798394" sldId="410"/>
            <ac:graphicFrameMk id="22" creationId="{C1C20DA4-C3EB-624C-55B7-1AAFFE8233B8}"/>
          </ac:graphicFrameMkLst>
        </pc:graphicFrameChg>
        <pc:picChg chg="del">
          <ac:chgData name="Lauren Costello Ekmekjian" userId="677a8de7-2bf6-449e-baa3-c2e1e482190e" providerId="ADAL" clId="{A48002C8-BF66-4EB1-A7A2-4ACC5258CC12}" dt="2022-12-20T02:43:38.692" v="1148" actId="478"/>
          <ac:picMkLst>
            <pc:docMk/>
            <pc:sldMk cId="1876798394" sldId="410"/>
            <ac:picMk id="6" creationId="{3A4DF7F0-2154-132E-CC97-06DF1727D08A}"/>
          </ac:picMkLst>
        </pc:picChg>
        <pc:picChg chg="add del mod">
          <ac:chgData name="Lauren Costello Ekmekjian" userId="677a8de7-2bf6-449e-baa3-c2e1e482190e" providerId="ADAL" clId="{A48002C8-BF66-4EB1-A7A2-4ACC5258CC12}" dt="2022-12-20T02:44:07.132" v="1150" actId="478"/>
          <ac:picMkLst>
            <pc:docMk/>
            <pc:sldMk cId="1876798394" sldId="410"/>
            <ac:picMk id="9" creationId="{6447E2F3-1C9B-41B1-E0CF-1FB07BF4A20C}"/>
          </ac:picMkLst>
        </pc:picChg>
        <pc:picChg chg="add del mod">
          <ac:chgData name="Lauren Costello Ekmekjian" userId="677a8de7-2bf6-449e-baa3-c2e1e482190e" providerId="ADAL" clId="{A48002C8-BF66-4EB1-A7A2-4ACC5258CC12}" dt="2022-12-20T02:44:07.132" v="1150" actId="478"/>
          <ac:picMkLst>
            <pc:docMk/>
            <pc:sldMk cId="1876798394" sldId="410"/>
            <ac:picMk id="10" creationId="{67689A2C-2C9E-5414-0692-54ADADF024A6}"/>
          </ac:picMkLst>
        </pc:picChg>
        <pc:picChg chg="add del mod">
          <ac:chgData name="Lauren Costello Ekmekjian" userId="677a8de7-2bf6-449e-baa3-c2e1e482190e" providerId="ADAL" clId="{A48002C8-BF66-4EB1-A7A2-4ACC5258CC12}" dt="2022-12-20T02:44:07.132" v="1150" actId="478"/>
          <ac:picMkLst>
            <pc:docMk/>
            <pc:sldMk cId="1876798394" sldId="410"/>
            <ac:picMk id="11" creationId="{9B7EB48E-9556-19A3-F0CB-82D73F8D26FB}"/>
          </ac:picMkLst>
        </pc:picChg>
        <pc:picChg chg="add del mod">
          <ac:chgData name="Lauren Costello Ekmekjian" userId="677a8de7-2bf6-449e-baa3-c2e1e482190e" providerId="ADAL" clId="{A48002C8-BF66-4EB1-A7A2-4ACC5258CC12}" dt="2022-12-20T02:45:21.341" v="1156" actId="478"/>
          <ac:picMkLst>
            <pc:docMk/>
            <pc:sldMk cId="1876798394" sldId="410"/>
            <ac:picMk id="12" creationId="{1637483D-32E5-DE7D-7E5A-0CB354107E16}"/>
          </ac:picMkLst>
        </pc:picChg>
        <pc:picChg chg="add del mod">
          <ac:chgData name="Lauren Costello Ekmekjian" userId="677a8de7-2bf6-449e-baa3-c2e1e482190e" providerId="ADAL" clId="{A48002C8-BF66-4EB1-A7A2-4ACC5258CC12}" dt="2022-12-20T02:45:37.192" v="1159" actId="478"/>
          <ac:picMkLst>
            <pc:docMk/>
            <pc:sldMk cId="1876798394" sldId="410"/>
            <ac:picMk id="19" creationId="{B79BA81F-DB1F-F1A2-368D-43638423BDE2}"/>
          </ac:picMkLst>
        </pc:picChg>
        <pc:picChg chg="add del mod">
          <ac:chgData name="Lauren Costello Ekmekjian" userId="677a8de7-2bf6-449e-baa3-c2e1e482190e" providerId="ADAL" clId="{A48002C8-BF66-4EB1-A7A2-4ACC5258CC12}" dt="2022-12-20T02:45:37.192" v="1159" actId="478"/>
          <ac:picMkLst>
            <pc:docMk/>
            <pc:sldMk cId="1876798394" sldId="410"/>
            <ac:picMk id="20" creationId="{3A7E56DC-0799-8BD7-6143-93F8ECC18A29}"/>
          </ac:picMkLst>
        </pc:picChg>
        <pc:picChg chg="add del mod">
          <ac:chgData name="Lauren Costello Ekmekjian" userId="677a8de7-2bf6-449e-baa3-c2e1e482190e" providerId="ADAL" clId="{A48002C8-BF66-4EB1-A7A2-4ACC5258CC12}" dt="2022-12-20T02:45:37.192" v="1159" actId="478"/>
          <ac:picMkLst>
            <pc:docMk/>
            <pc:sldMk cId="1876798394" sldId="410"/>
            <ac:picMk id="21" creationId="{142F9172-1B89-6519-EDC9-44AEE99C5BE6}"/>
          </ac:picMkLst>
        </pc:picChg>
        <pc:picChg chg="add mod">
          <ac:chgData name="Lauren Costello Ekmekjian" userId="677a8de7-2bf6-449e-baa3-c2e1e482190e" providerId="ADAL" clId="{A48002C8-BF66-4EB1-A7A2-4ACC5258CC12}" dt="2022-12-21T16:58:25.717" v="1349" actId="1076"/>
          <ac:picMkLst>
            <pc:docMk/>
            <pc:sldMk cId="1876798394" sldId="410"/>
            <ac:picMk id="26" creationId="{ED236CBD-A977-87B9-8C82-0C6C08BE0A9B}"/>
          </ac:picMkLst>
        </pc:picChg>
        <pc:picChg chg="add del mod">
          <ac:chgData name="Lauren Costello Ekmekjian" userId="677a8de7-2bf6-449e-baa3-c2e1e482190e" providerId="ADAL" clId="{A48002C8-BF66-4EB1-A7A2-4ACC5258CC12}" dt="2022-12-21T16:49:27.356" v="1171" actId="478"/>
          <ac:picMkLst>
            <pc:docMk/>
            <pc:sldMk cId="1876798394" sldId="410"/>
            <ac:picMk id="27" creationId="{7496C00F-D7B5-4751-31DE-EA4BA524CD43}"/>
          </ac:picMkLst>
        </pc:picChg>
        <pc:picChg chg="add del mod">
          <ac:chgData name="Lauren Costello Ekmekjian" userId="677a8de7-2bf6-449e-baa3-c2e1e482190e" providerId="ADAL" clId="{A48002C8-BF66-4EB1-A7A2-4ACC5258CC12}" dt="2022-12-21T16:49:28.007" v="1172" actId="478"/>
          <ac:picMkLst>
            <pc:docMk/>
            <pc:sldMk cId="1876798394" sldId="410"/>
            <ac:picMk id="28" creationId="{6590D62A-8DBF-F93E-4E5D-3AE8200E7870}"/>
          </ac:picMkLst>
        </pc:picChg>
        <pc:picChg chg="add mod">
          <ac:chgData name="Lauren Costello Ekmekjian" userId="677a8de7-2bf6-449e-baa3-c2e1e482190e" providerId="ADAL" clId="{A48002C8-BF66-4EB1-A7A2-4ACC5258CC12}" dt="2022-12-21T16:58:25.717" v="1349" actId="1076"/>
          <ac:picMkLst>
            <pc:docMk/>
            <pc:sldMk cId="1876798394" sldId="410"/>
            <ac:picMk id="29" creationId="{A48306BF-8843-30A2-9F4A-6A777C74632E}"/>
          </ac:picMkLst>
        </pc:picChg>
        <pc:picChg chg="add mod">
          <ac:chgData name="Lauren Costello Ekmekjian" userId="677a8de7-2bf6-449e-baa3-c2e1e482190e" providerId="ADAL" clId="{A48002C8-BF66-4EB1-A7A2-4ACC5258CC12}" dt="2022-12-21T16:58:25.717" v="1349" actId="1076"/>
          <ac:picMkLst>
            <pc:docMk/>
            <pc:sldMk cId="1876798394" sldId="410"/>
            <ac:picMk id="30" creationId="{BBFE9005-1474-2AA9-9455-2FD309AB990A}"/>
          </ac:picMkLst>
        </pc:picChg>
      </pc:sldChg>
      <pc:sldChg chg="del">
        <pc:chgData name="Lauren Costello Ekmekjian" userId="677a8de7-2bf6-449e-baa3-c2e1e482190e" providerId="ADAL" clId="{A48002C8-BF66-4EB1-A7A2-4ACC5258CC12}" dt="2022-12-21T16:51:51.084" v="1292" actId="47"/>
        <pc:sldMkLst>
          <pc:docMk/>
          <pc:sldMk cId="1560652606" sldId="421"/>
        </pc:sldMkLst>
      </pc:sldChg>
      <pc:sldChg chg="del">
        <pc:chgData name="Lauren Costello Ekmekjian" userId="677a8de7-2bf6-449e-baa3-c2e1e482190e" providerId="ADAL" clId="{A48002C8-BF66-4EB1-A7A2-4ACC5258CC12}" dt="2022-12-21T16:51:53.094" v="1293" actId="47"/>
        <pc:sldMkLst>
          <pc:docMk/>
          <pc:sldMk cId="1973758961" sldId="422"/>
        </pc:sldMkLst>
      </pc:sldChg>
      <pc:sldChg chg="addSp delSp modSp add mod">
        <pc:chgData name="Lauren Costello Ekmekjian" userId="677a8de7-2bf6-449e-baa3-c2e1e482190e" providerId="ADAL" clId="{A48002C8-BF66-4EB1-A7A2-4ACC5258CC12}" dt="2022-12-20T02:40:12.417" v="846"/>
        <pc:sldMkLst>
          <pc:docMk/>
          <pc:sldMk cId="820295941" sldId="423"/>
        </pc:sldMkLst>
        <pc:spChg chg="del">
          <ac:chgData name="Lauren Costello Ekmekjian" userId="677a8de7-2bf6-449e-baa3-c2e1e482190e" providerId="ADAL" clId="{A48002C8-BF66-4EB1-A7A2-4ACC5258CC12}" dt="2022-12-20T02:39:34.030" v="782" actId="478"/>
          <ac:spMkLst>
            <pc:docMk/>
            <pc:sldMk cId="820295941" sldId="423"/>
            <ac:spMk id="3" creationId="{EF83A879-066D-78D5-A6B2-25EA5C1EE89B}"/>
          </ac:spMkLst>
        </pc:spChg>
        <pc:spChg chg="mod">
          <ac:chgData name="Lauren Costello Ekmekjian" userId="677a8de7-2bf6-449e-baa3-c2e1e482190e" providerId="ADAL" clId="{A48002C8-BF66-4EB1-A7A2-4ACC5258CC12}" dt="2022-12-20T02:39:30.632" v="781" actId="20577"/>
          <ac:spMkLst>
            <pc:docMk/>
            <pc:sldMk cId="820295941" sldId="423"/>
            <ac:spMk id="4" creationId="{BD21D42D-EFBB-E63D-1F5E-6BA8289DF2EA}"/>
          </ac:spMkLst>
        </pc:spChg>
        <pc:spChg chg="add mod">
          <ac:chgData name="Lauren Costello Ekmekjian" userId="677a8de7-2bf6-449e-baa3-c2e1e482190e" providerId="ADAL" clId="{A48002C8-BF66-4EB1-A7A2-4ACC5258CC12}" dt="2022-12-20T02:40:04.871" v="845" actId="20577"/>
          <ac:spMkLst>
            <pc:docMk/>
            <pc:sldMk cId="820295941" sldId="423"/>
            <ac:spMk id="5" creationId="{6B921836-2063-F165-C30B-AB36B90EB7D3}"/>
          </ac:spMkLst>
        </pc:spChg>
        <pc:spChg chg="add mod">
          <ac:chgData name="Lauren Costello Ekmekjian" userId="677a8de7-2bf6-449e-baa3-c2e1e482190e" providerId="ADAL" clId="{A48002C8-BF66-4EB1-A7A2-4ACC5258CC12}" dt="2022-12-20T02:40:12.417" v="846"/>
          <ac:spMkLst>
            <pc:docMk/>
            <pc:sldMk cId="820295941" sldId="423"/>
            <ac:spMk id="6" creationId="{5111B45F-B7D7-C23B-ED8A-C6B2B9F5F8EE}"/>
          </ac:spMkLst>
        </pc:spChg>
        <pc:spChg chg="mod">
          <ac:chgData name="Lauren Costello Ekmekjian" userId="677a8de7-2bf6-449e-baa3-c2e1e482190e" providerId="ADAL" clId="{A48002C8-BF66-4EB1-A7A2-4ACC5258CC12}" dt="2022-12-20T02:40:12.417" v="846"/>
          <ac:spMkLst>
            <pc:docMk/>
            <pc:sldMk cId="820295941" sldId="423"/>
            <ac:spMk id="9" creationId="{168DFF30-23C4-D8BB-9079-209388D8BDB2}"/>
          </ac:spMkLst>
        </pc:spChg>
        <pc:spChg chg="mod">
          <ac:chgData name="Lauren Costello Ekmekjian" userId="677a8de7-2bf6-449e-baa3-c2e1e482190e" providerId="ADAL" clId="{A48002C8-BF66-4EB1-A7A2-4ACC5258CC12}" dt="2022-12-20T02:40:12.417" v="846"/>
          <ac:spMkLst>
            <pc:docMk/>
            <pc:sldMk cId="820295941" sldId="423"/>
            <ac:spMk id="10" creationId="{F3DF87B7-F8A8-10C4-3951-C310AF7C91FD}"/>
          </ac:spMkLst>
        </pc:spChg>
        <pc:spChg chg="mod">
          <ac:chgData name="Lauren Costello Ekmekjian" userId="677a8de7-2bf6-449e-baa3-c2e1e482190e" providerId="ADAL" clId="{A48002C8-BF66-4EB1-A7A2-4ACC5258CC12}" dt="2022-12-20T02:40:12.417" v="846"/>
          <ac:spMkLst>
            <pc:docMk/>
            <pc:sldMk cId="820295941" sldId="423"/>
            <ac:spMk id="11" creationId="{A382AECE-C88B-CE3C-C990-4B8F80E4BBE3}"/>
          </ac:spMkLst>
        </pc:spChg>
        <pc:spChg chg="mod">
          <ac:chgData name="Lauren Costello Ekmekjian" userId="677a8de7-2bf6-449e-baa3-c2e1e482190e" providerId="ADAL" clId="{A48002C8-BF66-4EB1-A7A2-4ACC5258CC12}" dt="2022-12-20T02:40:12.417" v="846"/>
          <ac:spMkLst>
            <pc:docMk/>
            <pc:sldMk cId="820295941" sldId="423"/>
            <ac:spMk id="12" creationId="{F1493054-4B73-90C7-6E76-69696F188288}"/>
          </ac:spMkLst>
        </pc:spChg>
        <pc:spChg chg="mod">
          <ac:chgData name="Lauren Costello Ekmekjian" userId="677a8de7-2bf6-449e-baa3-c2e1e482190e" providerId="ADAL" clId="{A48002C8-BF66-4EB1-A7A2-4ACC5258CC12}" dt="2022-12-20T02:40:12.417" v="846"/>
          <ac:spMkLst>
            <pc:docMk/>
            <pc:sldMk cId="820295941" sldId="423"/>
            <ac:spMk id="13" creationId="{EF1C127D-54F9-3A79-EEA0-50CED9589907}"/>
          </ac:spMkLst>
        </pc:spChg>
        <pc:spChg chg="mod">
          <ac:chgData name="Lauren Costello Ekmekjian" userId="677a8de7-2bf6-449e-baa3-c2e1e482190e" providerId="ADAL" clId="{A48002C8-BF66-4EB1-A7A2-4ACC5258CC12}" dt="2022-12-20T02:40:12.417" v="846"/>
          <ac:spMkLst>
            <pc:docMk/>
            <pc:sldMk cId="820295941" sldId="423"/>
            <ac:spMk id="14" creationId="{1A910488-4DD9-D905-4739-E56F599EBF96}"/>
          </ac:spMkLst>
        </pc:spChg>
        <pc:spChg chg="mod">
          <ac:chgData name="Lauren Costello Ekmekjian" userId="677a8de7-2bf6-449e-baa3-c2e1e482190e" providerId="ADAL" clId="{A48002C8-BF66-4EB1-A7A2-4ACC5258CC12}" dt="2022-12-20T02:40:12.417" v="846"/>
          <ac:spMkLst>
            <pc:docMk/>
            <pc:sldMk cId="820295941" sldId="423"/>
            <ac:spMk id="15" creationId="{9CD8EFF8-0A29-ADE0-906A-20A8E8898F99}"/>
          </ac:spMkLst>
        </pc:spChg>
        <pc:spChg chg="mod">
          <ac:chgData name="Lauren Costello Ekmekjian" userId="677a8de7-2bf6-449e-baa3-c2e1e482190e" providerId="ADAL" clId="{A48002C8-BF66-4EB1-A7A2-4ACC5258CC12}" dt="2022-12-20T02:40:12.417" v="846"/>
          <ac:spMkLst>
            <pc:docMk/>
            <pc:sldMk cId="820295941" sldId="423"/>
            <ac:spMk id="16" creationId="{CEACCBED-616C-B75A-6D86-1E836D11153C}"/>
          </ac:spMkLst>
        </pc:spChg>
        <pc:spChg chg="mod">
          <ac:chgData name="Lauren Costello Ekmekjian" userId="677a8de7-2bf6-449e-baa3-c2e1e482190e" providerId="ADAL" clId="{A48002C8-BF66-4EB1-A7A2-4ACC5258CC12}" dt="2022-12-20T02:40:12.417" v="846"/>
          <ac:spMkLst>
            <pc:docMk/>
            <pc:sldMk cId="820295941" sldId="423"/>
            <ac:spMk id="17" creationId="{D0083E4E-10F0-4774-3667-AE0C5DF4F37E}"/>
          </ac:spMkLst>
        </pc:spChg>
        <pc:spChg chg="mod">
          <ac:chgData name="Lauren Costello Ekmekjian" userId="677a8de7-2bf6-449e-baa3-c2e1e482190e" providerId="ADAL" clId="{A48002C8-BF66-4EB1-A7A2-4ACC5258CC12}" dt="2022-12-20T02:40:12.417" v="846"/>
          <ac:spMkLst>
            <pc:docMk/>
            <pc:sldMk cId="820295941" sldId="423"/>
            <ac:spMk id="18" creationId="{62150A1C-F639-9398-1475-CDF793E980E3}"/>
          </ac:spMkLst>
        </pc:spChg>
        <pc:spChg chg="mod">
          <ac:chgData name="Lauren Costello Ekmekjian" userId="677a8de7-2bf6-449e-baa3-c2e1e482190e" providerId="ADAL" clId="{A48002C8-BF66-4EB1-A7A2-4ACC5258CC12}" dt="2022-12-20T02:40:12.417" v="846"/>
          <ac:spMkLst>
            <pc:docMk/>
            <pc:sldMk cId="820295941" sldId="423"/>
            <ac:spMk id="19" creationId="{86965666-54D4-AADF-73A6-2A9B51ED54B0}"/>
          </ac:spMkLst>
        </pc:spChg>
        <pc:spChg chg="mod">
          <ac:chgData name="Lauren Costello Ekmekjian" userId="677a8de7-2bf6-449e-baa3-c2e1e482190e" providerId="ADAL" clId="{A48002C8-BF66-4EB1-A7A2-4ACC5258CC12}" dt="2022-12-20T02:40:12.417" v="846"/>
          <ac:spMkLst>
            <pc:docMk/>
            <pc:sldMk cId="820295941" sldId="423"/>
            <ac:spMk id="20" creationId="{C5ED6B0B-C309-4E87-C14B-F5DEC04E4433}"/>
          </ac:spMkLst>
        </pc:spChg>
        <pc:spChg chg="mod">
          <ac:chgData name="Lauren Costello Ekmekjian" userId="677a8de7-2bf6-449e-baa3-c2e1e482190e" providerId="ADAL" clId="{A48002C8-BF66-4EB1-A7A2-4ACC5258CC12}" dt="2022-12-20T02:40:12.417" v="846"/>
          <ac:spMkLst>
            <pc:docMk/>
            <pc:sldMk cId="820295941" sldId="423"/>
            <ac:spMk id="21" creationId="{7811E1D8-BBBE-FD80-B0AB-15B4AA884368}"/>
          </ac:spMkLst>
        </pc:spChg>
        <pc:spChg chg="mod">
          <ac:chgData name="Lauren Costello Ekmekjian" userId="677a8de7-2bf6-449e-baa3-c2e1e482190e" providerId="ADAL" clId="{A48002C8-BF66-4EB1-A7A2-4ACC5258CC12}" dt="2022-12-20T02:40:12.417" v="846"/>
          <ac:spMkLst>
            <pc:docMk/>
            <pc:sldMk cId="820295941" sldId="423"/>
            <ac:spMk id="22" creationId="{9BA6AA8E-9AEA-2D47-CB85-5FDF8F880474}"/>
          </ac:spMkLst>
        </pc:spChg>
        <pc:spChg chg="mod">
          <ac:chgData name="Lauren Costello Ekmekjian" userId="677a8de7-2bf6-449e-baa3-c2e1e482190e" providerId="ADAL" clId="{A48002C8-BF66-4EB1-A7A2-4ACC5258CC12}" dt="2022-12-20T02:40:12.417" v="846"/>
          <ac:spMkLst>
            <pc:docMk/>
            <pc:sldMk cId="820295941" sldId="423"/>
            <ac:spMk id="23" creationId="{A0D6E97C-3548-2209-1CE0-C43277549B8B}"/>
          </ac:spMkLst>
        </pc:spChg>
        <pc:spChg chg="mod">
          <ac:chgData name="Lauren Costello Ekmekjian" userId="677a8de7-2bf6-449e-baa3-c2e1e482190e" providerId="ADAL" clId="{A48002C8-BF66-4EB1-A7A2-4ACC5258CC12}" dt="2022-12-20T02:40:12.417" v="846"/>
          <ac:spMkLst>
            <pc:docMk/>
            <pc:sldMk cId="820295941" sldId="423"/>
            <ac:spMk id="24" creationId="{99443B74-CC0E-433A-DB2D-2491FF5EEB28}"/>
          </ac:spMkLst>
        </pc:spChg>
        <pc:spChg chg="mod">
          <ac:chgData name="Lauren Costello Ekmekjian" userId="677a8de7-2bf6-449e-baa3-c2e1e482190e" providerId="ADAL" clId="{A48002C8-BF66-4EB1-A7A2-4ACC5258CC12}" dt="2022-12-20T02:40:12.417" v="846"/>
          <ac:spMkLst>
            <pc:docMk/>
            <pc:sldMk cId="820295941" sldId="423"/>
            <ac:spMk id="25" creationId="{4C056DE6-EBBD-A71D-A0BA-C11B3062B1FA}"/>
          </ac:spMkLst>
        </pc:spChg>
        <pc:spChg chg="mod">
          <ac:chgData name="Lauren Costello Ekmekjian" userId="677a8de7-2bf6-449e-baa3-c2e1e482190e" providerId="ADAL" clId="{A48002C8-BF66-4EB1-A7A2-4ACC5258CC12}" dt="2022-12-20T02:40:12.417" v="846"/>
          <ac:spMkLst>
            <pc:docMk/>
            <pc:sldMk cId="820295941" sldId="423"/>
            <ac:spMk id="26" creationId="{21A4AA9F-0A40-1C80-2B5B-3AE31874710E}"/>
          </ac:spMkLst>
        </pc:spChg>
        <pc:spChg chg="mod">
          <ac:chgData name="Lauren Costello Ekmekjian" userId="677a8de7-2bf6-449e-baa3-c2e1e482190e" providerId="ADAL" clId="{A48002C8-BF66-4EB1-A7A2-4ACC5258CC12}" dt="2022-12-20T02:40:12.417" v="846"/>
          <ac:spMkLst>
            <pc:docMk/>
            <pc:sldMk cId="820295941" sldId="423"/>
            <ac:spMk id="27" creationId="{DF1BA63D-AC50-5BC7-08F0-1214EC957AD6}"/>
          </ac:spMkLst>
        </pc:spChg>
        <pc:spChg chg="mod">
          <ac:chgData name="Lauren Costello Ekmekjian" userId="677a8de7-2bf6-449e-baa3-c2e1e482190e" providerId="ADAL" clId="{A48002C8-BF66-4EB1-A7A2-4ACC5258CC12}" dt="2022-12-20T02:40:12.417" v="846"/>
          <ac:spMkLst>
            <pc:docMk/>
            <pc:sldMk cId="820295941" sldId="423"/>
            <ac:spMk id="28" creationId="{6D963048-40B0-1FA7-2ADE-DBECE58A562C}"/>
          </ac:spMkLst>
        </pc:spChg>
        <pc:spChg chg="mod">
          <ac:chgData name="Lauren Costello Ekmekjian" userId="677a8de7-2bf6-449e-baa3-c2e1e482190e" providerId="ADAL" clId="{A48002C8-BF66-4EB1-A7A2-4ACC5258CC12}" dt="2022-12-20T02:40:12.417" v="846"/>
          <ac:spMkLst>
            <pc:docMk/>
            <pc:sldMk cId="820295941" sldId="423"/>
            <ac:spMk id="29" creationId="{77C3D666-AA26-8EE0-C284-B2B5B1C4AB7A}"/>
          </ac:spMkLst>
        </pc:spChg>
        <pc:spChg chg="mod">
          <ac:chgData name="Lauren Costello Ekmekjian" userId="677a8de7-2bf6-449e-baa3-c2e1e482190e" providerId="ADAL" clId="{A48002C8-BF66-4EB1-A7A2-4ACC5258CC12}" dt="2022-12-20T02:40:12.417" v="846"/>
          <ac:spMkLst>
            <pc:docMk/>
            <pc:sldMk cId="820295941" sldId="423"/>
            <ac:spMk id="30" creationId="{2AFD081C-E0C5-FED8-89C4-6502AAB68A4B}"/>
          </ac:spMkLst>
        </pc:spChg>
        <pc:spChg chg="mod">
          <ac:chgData name="Lauren Costello Ekmekjian" userId="677a8de7-2bf6-449e-baa3-c2e1e482190e" providerId="ADAL" clId="{A48002C8-BF66-4EB1-A7A2-4ACC5258CC12}" dt="2022-12-20T02:40:12.417" v="846"/>
          <ac:spMkLst>
            <pc:docMk/>
            <pc:sldMk cId="820295941" sldId="423"/>
            <ac:spMk id="31" creationId="{FCF51861-4DCB-6A45-9CF4-F1687F674374}"/>
          </ac:spMkLst>
        </pc:spChg>
        <pc:spChg chg="mod">
          <ac:chgData name="Lauren Costello Ekmekjian" userId="677a8de7-2bf6-449e-baa3-c2e1e482190e" providerId="ADAL" clId="{A48002C8-BF66-4EB1-A7A2-4ACC5258CC12}" dt="2022-12-20T02:40:12.417" v="846"/>
          <ac:spMkLst>
            <pc:docMk/>
            <pc:sldMk cId="820295941" sldId="423"/>
            <ac:spMk id="32" creationId="{4D32EA9F-717E-A92D-A34F-B2D67526C835}"/>
          </ac:spMkLst>
        </pc:spChg>
        <pc:spChg chg="mod">
          <ac:chgData name="Lauren Costello Ekmekjian" userId="677a8de7-2bf6-449e-baa3-c2e1e482190e" providerId="ADAL" clId="{A48002C8-BF66-4EB1-A7A2-4ACC5258CC12}" dt="2022-12-20T02:40:12.417" v="846"/>
          <ac:spMkLst>
            <pc:docMk/>
            <pc:sldMk cId="820295941" sldId="423"/>
            <ac:spMk id="33" creationId="{913C12C7-BF96-FFFC-64A1-94F97C7FAF10}"/>
          </ac:spMkLst>
        </pc:spChg>
        <pc:spChg chg="mod">
          <ac:chgData name="Lauren Costello Ekmekjian" userId="677a8de7-2bf6-449e-baa3-c2e1e482190e" providerId="ADAL" clId="{A48002C8-BF66-4EB1-A7A2-4ACC5258CC12}" dt="2022-12-20T02:40:12.417" v="846"/>
          <ac:spMkLst>
            <pc:docMk/>
            <pc:sldMk cId="820295941" sldId="423"/>
            <ac:spMk id="34" creationId="{C38D15F1-4099-500B-D828-9DDE19CA03B5}"/>
          </ac:spMkLst>
        </pc:spChg>
        <pc:spChg chg="mod">
          <ac:chgData name="Lauren Costello Ekmekjian" userId="677a8de7-2bf6-449e-baa3-c2e1e482190e" providerId="ADAL" clId="{A48002C8-BF66-4EB1-A7A2-4ACC5258CC12}" dt="2022-12-20T02:40:12.417" v="846"/>
          <ac:spMkLst>
            <pc:docMk/>
            <pc:sldMk cId="820295941" sldId="423"/>
            <ac:spMk id="35" creationId="{07EE95FE-C6C4-FB02-2BA6-8E3D69A6F9D8}"/>
          </ac:spMkLst>
        </pc:spChg>
        <pc:grpChg chg="add mod">
          <ac:chgData name="Lauren Costello Ekmekjian" userId="677a8de7-2bf6-449e-baa3-c2e1e482190e" providerId="ADAL" clId="{A48002C8-BF66-4EB1-A7A2-4ACC5258CC12}" dt="2022-12-20T02:40:12.417" v="846"/>
          <ac:grpSpMkLst>
            <pc:docMk/>
            <pc:sldMk cId="820295941" sldId="423"/>
            <ac:grpSpMk id="7" creationId="{F5816DA1-2D66-62FC-CC7C-C339F6DDF273}"/>
          </ac:grpSpMkLst>
        </pc:grpChg>
        <pc:grpChg chg="mod">
          <ac:chgData name="Lauren Costello Ekmekjian" userId="677a8de7-2bf6-449e-baa3-c2e1e482190e" providerId="ADAL" clId="{A48002C8-BF66-4EB1-A7A2-4ACC5258CC12}" dt="2022-12-20T02:40:12.417" v="846"/>
          <ac:grpSpMkLst>
            <pc:docMk/>
            <pc:sldMk cId="820295941" sldId="423"/>
            <ac:grpSpMk id="8" creationId="{476F4B83-4B82-C4F0-7596-E71D0B623E62}"/>
          </ac:grpSpMkLst>
        </pc:grpChg>
      </pc:sldChg>
      <pc:sldChg chg="modSp add mod">
        <pc:chgData name="Lauren Costello Ekmekjian" userId="677a8de7-2bf6-449e-baa3-c2e1e482190e" providerId="ADAL" clId="{A48002C8-BF66-4EB1-A7A2-4ACC5258CC12}" dt="2022-12-21T20:24:57.298" v="1512" actId="1076"/>
        <pc:sldMkLst>
          <pc:docMk/>
          <pc:sldMk cId="1196434066" sldId="424"/>
        </pc:sldMkLst>
        <pc:spChg chg="mod">
          <ac:chgData name="Lauren Costello Ekmekjian" userId="677a8de7-2bf6-449e-baa3-c2e1e482190e" providerId="ADAL" clId="{A48002C8-BF66-4EB1-A7A2-4ACC5258CC12}" dt="2022-12-21T17:01:18.770" v="1465" actId="1076"/>
          <ac:spMkLst>
            <pc:docMk/>
            <pc:sldMk cId="1196434066" sldId="424"/>
            <ac:spMk id="8" creationId="{EB88DAC8-06A0-5F6B-F50B-404C7AA0766B}"/>
          </ac:spMkLst>
        </pc:spChg>
        <pc:spChg chg="mod">
          <ac:chgData name="Lauren Costello Ekmekjian" userId="677a8de7-2bf6-449e-baa3-c2e1e482190e" providerId="ADAL" clId="{A48002C8-BF66-4EB1-A7A2-4ACC5258CC12}" dt="2022-12-21T20:24:57.298" v="1512" actId="1076"/>
          <ac:spMkLst>
            <pc:docMk/>
            <pc:sldMk cId="1196434066" sldId="424"/>
            <ac:spMk id="15" creationId="{836406A6-30F5-37E5-8FE0-B8E9FCF0271E}"/>
          </ac:spMkLst>
        </pc:spChg>
        <pc:spChg chg="mod">
          <ac:chgData name="Lauren Costello Ekmekjian" userId="677a8de7-2bf6-449e-baa3-c2e1e482190e" providerId="ADAL" clId="{A48002C8-BF66-4EB1-A7A2-4ACC5258CC12}" dt="2022-12-21T17:01:09.802" v="1463" actId="1076"/>
          <ac:spMkLst>
            <pc:docMk/>
            <pc:sldMk cId="1196434066" sldId="424"/>
            <ac:spMk id="16" creationId="{D32130B3-6C4B-7656-4BAD-CE1ABCC3A192}"/>
          </ac:spMkLst>
        </pc:spChg>
        <pc:spChg chg="mod">
          <ac:chgData name="Lauren Costello Ekmekjian" userId="677a8de7-2bf6-449e-baa3-c2e1e482190e" providerId="ADAL" clId="{A48002C8-BF66-4EB1-A7A2-4ACC5258CC12}" dt="2022-12-21T20:24:53.999" v="1511" actId="1076"/>
          <ac:spMkLst>
            <pc:docMk/>
            <pc:sldMk cId="1196434066" sldId="424"/>
            <ac:spMk id="17" creationId="{E8D00666-7BC5-3F5C-CCC5-96C3C60B8796}"/>
          </ac:spMkLst>
        </pc:spChg>
      </pc:sldChg>
      <pc:sldMasterChg chg="delSldLayout">
        <pc:chgData name="Lauren Costello Ekmekjian" userId="677a8de7-2bf6-449e-baa3-c2e1e482190e" providerId="ADAL" clId="{A48002C8-BF66-4EB1-A7A2-4ACC5258CC12}" dt="2022-12-21T16:57:29.437" v="1346" actId="47"/>
        <pc:sldMasterMkLst>
          <pc:docMk/>
          <pc:sldMasterMk cId="2656869661" sldId="2147483710"/>
        </pc:sldMasterMkLst>
        <pc:sldLayoutChg chg="del">
          <pc:chgData name="Lauren Costello Ekmekjian" userId="677a8de7-2bf6-449e-baa3-c2e1e482190e" providerId="ADAL" clId="{A48002C8-BF66-4EB1-A7A2-4ACC5258CC12}" dt="2022-12-20T02:44:33.774" v="1152" actId="47"/>
          <pc:sldLayoutMkLst>
            <pc:docMk/>
            <pc:sldMasterMk cId="2656869661" sldId="2147483710"/>
            <pc:sldLayoutMk cId="208772376" sldId="2147483767"/>
          </pc:sldLayoutMkLst>
        </pc:sldLayoutChg>
        <pc:sldLayoutChg chg="del">
          <pc:chgData name="Lauren Costello Ekmekjian" userId="677a8de7-2bf6-449e-baa3-c2e1e482190e" providerId="ADAL" clId="{A48002C8-BF66-4EB1-A7A2-4ACC5258CC12}" dt="2022-12-21T16:57:29.437" v="1346" actId="47"/>
          <pc:sldLayoutMkLst>
            <pc:docMk/>
            <pc:sldMasterMk cId="2656869661" sldId="2147483710"/>
            <pc:sldLayoutMk cId="356364744" sldId="214748376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489B7C-6CD7-48D7-AF5A-5F691EBC60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5CD691-1FEF-4C8E-B2C0-FDE3F0BA47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66FA55-ADFF-4EE9-87A8-07B135219FD6}" type="datetimeFigureOut">
              <a:rPr lang="en-US" smtClean="0"/>
              <a:t>12/21/2022</a:t>
            </a:fld>
            <a:endParaRPr lang="en-US"/>
          </a:p>
        </p:txBody>
      </p:sp>
      <p:sp>
        <p:nvSpPr>
          <p:cNvPr id="4" name="Footer Placeholder 3">
            <a:extLst>
              <a:ext uri="{FF2B5EF4-FFF2-40B4-BE49-F238E27FC236}">
                <a16:creationId xmlns:a16="http://schemas.microsoft.com/office/drawing/2014/main" id="{D9E19767-F9FB-44F6-AB98-5DC65DEEAF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D46DA6-6882-4C10-A1A4-D6A9C60042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AA8E43-AF4C-4A0A-AF16-336CDE017ED1}" type="slidenum">
              <a:rPr lang="en-US" smtClean="0"/>
              <a:t>‹#›</a:t>
            </a:fld>
            <a:endParaRPr lang="en-US"/>
          </a:p>
        </p:txBody>
      </p:sp>
    </p:spTree>
    <p:extLst>
      <p:ext uri="{BB962C8B-B14F-4D97-AF65-F5344CB8AC3E}">
        <p14:creationId xmlns:p14="http://schemas.microsoft.com/office/powerpoint/2010/main" val="949420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B7E48-D8F3-43CB-8D87-1F8B09CA0029}" type="datetimeFigureOut">
              <a:rPr lang="en-US" smtClean="0"/>
              <a:t>12/21/2022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F2C2E-9B95-4A84-B8A6-83B5B80E9BCE}" type="slidenum">
              <a:rPr lang="en-US" smtClean="0"/>
              <a:t>‹#›</a:t>
            </a:fld>
            <a:endParaRPr lang="en-US"/>
          </a:p>
        </p:txBody>
      </p:sp>
    </p:spTree>
    <p:extLst>
      <p:ext uri="{BB962C8B-B14F-4D97-AF65-F5344CB8AC3E}">
        <p14:creationId xmlns:p14="http://schemas.microsoft.com/office/powerpoint/2010/main" val="38155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dark photo or add overlay to keep logo legible</a:t>
            </a:r>
          </a:p>
        </p:txBody>
      </p:sp>
      <p:sp>
        <p:nvSpPr>
          <p:cNvPr id="4" name="Slide Number Placeholder 3"/>
          <p:cNvSpPr>
            <a:spLocks noGrp="1"/>
          </p:cNvSpPr>
          <p:nvPr>
            <p:ph type="sldNum" sz="quarter" idx="5"/>
          </p:nvPr>
        </p:nvSpPr>
        <p:spPr/>
        <p:txBody>
          <a:bodyPr/>
          <a:lstStyle/>
          <a:p>
            <a:fld id="{E1EF2C2E-9B95-4A84-B8A6-83B5B80E9BCE}" type="slidenum">
              <a:rPr lang="en-US" smtClean="0"/>
              <a:t>1</a:t>
            </a:fld>
            <a:endParaRPr lang="en-US"/>
          </a:p>
        </p:txBody>
      </p:sp>
    </p:spTree>
    <p:extLst>
      <p:ext uri="{BB962C8B-B14F-4D97-AF65-F5344CB8AC3E}">
        <p14:creationId xmlns:p14="http://schemas.microsoft.com/office/powerpoint/2010/main" val="364759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3</a:t>
            </a:fld>
            <a:endParaRPr lang="en-US"/>
          </a:p>
        </p:txBody>
      </p:sp>
    </p:spTree>
    <p:extLst>
      <p:ext uri="{BB962C8B-B14F-4D97-AF65-F5344CB8AC3E}">
        <p14:creationId xmlns:p14="http://schemas.microsoft.com/office/powerpoint/2010/main" val="517524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pop of color is great for dividing up sections of your presentation.</a:t>
            </a:r>
          </a:p>
        </p:txBody>
      </p:sp>
      <p:sp>
        <p:nvSpPr>
          <p:cNvPr id="4" name="Slide Number Placeholder 3"/>
          <p:cNvSpPr>
            <a:spLocks noGrp="1"/>
          </p:cNvSpPr>
          <p:nvPr>
            <p:ph type="sldNum" sz="quarter" idx="5"/>
          </p:nvPr>
        </p:nvSpPr>
        <p:spPr/>
        <p:txBody>
          <a:bodyPr/>
          <a:lstStyle/>
          <a:p>
            <a:fld id="{E1EF2C2E-9B95-4A84-B8A6-83B5B80E9BCE}" type="slidenum">
              <a:rPr lang="en-US" smtClean="0"/>
              <a:t>6</a:t>
            </a:fld>
            <a:endParaRPr lang="en-US"/>
          </a:p>
        </p:txBody>
      </p:sp>
    </p:spTree>
    <p:extLst>
      <p:ext uri="{BB962C8B-B14F-4D97-AF65-F5344CB8AC3E}">
        <p14:creationId xmlns:p14="http://schemas.microsoft.com/office/powerpoint/2010/main" val="706531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7</a:t>
            </a:fld>
            <a:endParaRPr lang="en-US"/>
          </a:p>
        </p:txBody>
      </p:sp>
    </p:spTree>
    <p:extLst>
      <p:ext uri="{BB962C8B-B14F-4D97-AF65-F5344CB8AC3E}">
        <p14:creationId xmlns:p14="http://schemas.microsoft.com/office/powerpoint/2010/main" val="458773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12</a:t>
            </a:fld>
            <a:endParaRPr lang="en-US"/>
          </a:p>
        </p:txBody>
      </p:sp>
    </p:spTree>
    <p:extLst>
      <p:ext uri="{BB962C8B-B14F-4D97-AF65-F5344CB8AC3E}">
        <p14:creationId xmlns:p14="http://schemas.microsoft.com/office/powerpoint/2010/main" val="140253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13</a:t>
            </a:fld>
            <a:endParaRPr lang="en-US"/>
          </a:p>
        </p:txBody>
      </p:sp>
    </p:spTree>
    <p:extLst>
      <p:ext uri="{BB962C8B-B14F-4D97-AF65-F5344CB8AC3E}">
        <p14:creationId xmlns:p14="http://schemas.microsoft.com/office/powerpoint/2010/main" val="517116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16</a:t>
            </a:fld>
            <a:endParaRPr lang="en-US"/>
          </a:p>
        </p:txBody>
      </p:sp>
    </p:spTree>
    <p:extLst>
      <p:ext uri="{BB962C8B-B14F-4D97-AF65-F5344CB8AC3E}">
        <p14:creationId xmlns:p14="http://schemas.microsoft.com/office/powerpoint/2010/main" val="426135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pic>
        <p:nvPicPr>
          <p:cNvPr id="3" name="Picture 2" descr="A picture containing shoji&#10;&#10;Description automatically generated">
            <a:extLst>
              <a:ext uri="{FF2B5EF4-FFF2-40B4-BE49-F238E27FC236}">
                <a16:creationId xmlns:a16="http://schemas.microsoft.com/office/drawing/2014/main" id="{2A193482-F7C2-BD96-6BDC-9318D467F5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21351" cy="6850467"/>
          </a:xfrm>
          <a:prstGeom prst="rect">
            <a:avLst/>
          </a:prstGeom>
        </p:spPr>
      </p:pic>
    </p:spTree>
    <p:extLst>
      <p:ext uri="{BB962C8B-B14F-4D97-AF65-F5344CB8AC3E}">
        <p14:creationId xmlns:p14="http://schemas.microsoft.com/office/powerpoint/2010/main" val="241315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ers 1">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665340" y="5052168"/>
            <a:ext cx="2305051" cy="891432"/>
          </a:xfrm>
          <a:prstGeom prst="rect">
            <a:avLst/>
          </a:prstGeom>
        </p:spPr>
        <p:txBody>
          <a:bodyPr>
            <a:normAutofit/>
          </a:bodyPr>
          <a:lstStyle>
            <a:lvl1pPr marL="0" indent="0" algn="ctr">
              <a:lnSpc>
                <a:spcPct val="100000"/>
              </a:lnSpc>
              <a:buNone/>
              <a:defRPr sz="1800" b="0" i="0" spc="13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665340"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457200"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4974103"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4974103"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4765963"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221609"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221609"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9013469"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15" name="Oval 14">
            <a:extLst>
              <a:ext uri="{FF2B5EF4-FFF2-40B4-BE49-F238E27FC236}">
                <a16:creationId xmlns:a16="http://schemas.microsoft.com/office/drawing/2014/main" id="{B7E80172-1ECD-0E40-EBF6-C39D03B26FFF}"/>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C6C286AB-BCA7-0599-E903-7F500448A5A1}"/>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7" name="TextBox 16">
            <a:extLst>
              <a:ext uri="{FF2B5EF4-FFF2-40B4-BE49-F238E27FC236}">
                <a16:creationId xmlns:a16="http://schemas.microsoft.com/office/drawing/2014/main" id="{A0C93BEA-0AE0-0DB6-BBD0-0CA7B6056016}"/>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511441016"/>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6BE37D-5997-6317-BA85-5AC880CC3C6A}"/>
              </a:ext>
            </a:extLst>
          </p:cNvPr>
          <p:cNvSpPr/>
          <p:nvPr userDrawn="1"/>
        </p:nvSpPr>
        <p:spPr>
          <a:xfrm>
            <a:off x="4617720" y="2993390"/>
            <a:ext cx="2956560" cy="341376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2AB7EE-6515-7C43-20B5-0ADF0BFE6718}"/>
              </a:ext>
            </a:extLst>
          </p:cNvPr>
          <p:cNvSpPr/>
          <p:nvPr userDrawn="1"/>
        </p:nvSpPr>
        <p:spPr>
          <a:xfrm>
            <a:off x="8791276" y="2993390"/>
            <a:ext cx="2956560" cy="3413760"/>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CB19B4-F108-ACD2-D0CD-FBD621FB0E1F}"/>
              </a:ext>
            </a:extLst>
          </p:cNvPr>
          <p:cNvSpPr/>
          <p:nvPr userDrawn="1"/>
        </p:nvSpPr>
        <p:spPr>
          <a:xfrm>
            <a:off x="450850" y="2993390"/>
            <a:ext cx="2956560" cy="341376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776605" y="5058518"/>
            <a:ext cx="2305051" cy="891432"/>
          </a:xfrm>
          <a:prstGeom prst="rect">
            <a:avLst/>
          </a:prstGeom>
        </p:spPr>
        <p:txBody>
          <a:bodyPr>
            <a:normAutofit/>
          </a:bodyPr>
          <a:lstStyle>
            <a:lvl1pPr marL="0" indent="0" algn="ctr">
              <a:lnSpc>
                <a:spcPct val="100000"/>
              </a:lnSpc>
              <a:buNone/>
              <a:defRPr sz="1800" b="0" i="0" spc="130" baseline="0">
                <a:solidFill>
                  <a:schemeClr val="bg1"/>
                </a:solidFill>
                <a:latin typeface="Karla Medium"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776605" y="4618673"/>
            <a:ext cx="2305051" cy="425915"/>
          </a:xfrm>
          <a:prstGeom prst="rect">
            <a:avLst/>
          </a:prstGeom>
        </p:spPr>
        <p:txBody>
          <a:bodyPr>
            <a:normAutofit/>
          </a:bodyPr>
          <a:lstStyle>
            <a:lvl1pPr marL="0" indent="0" algn="ctr">
              <a:lnSpc>
                <a:spcPct val="100000"/>
              </a:lnSpc>
              <a:buNone/>
              <a:defRPr sz="18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737713"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4943475" y="5062107"/>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4943475" y="4622262"/>
            <a:ext cx="2305051" cy="425915"/>
          </a:xfrm>
          <a:prstGeom prst="rect">
            <a:avLst/>
          </a:prstGeom>
        </p:spPr>
        <p:txBody>
          <a:bodyPr>
            <a:normAutofit/>
          </a:bodyPr>
          <a:lstStyle>
            <a:lvl1pPr marL="0" indent="0" algn="ctr">
              <a:lnSpc>
                <a:spcPct val="100000"/>
              </a:lnSpc>
              <a:buNone/>
              <a:defRPr lang="en-US" sz="1800" b="1" kern="1200" spc="20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FIRST LAST</a:t>
            </a:r>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4904583"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117031"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117031" y="4612323"/>
            <a:ext cx="2305051" cy="425915"/>
          </a:xfrm>
          <a:prstGeom prst="rect">
            <a:avLst/>
          </a:prstGeom>
        </p:spPr>
        <p:txBody>
          <a:bodyPr>
            <a:normAutofit/>
          </a:bodyPr>
          <a:lstStyle>
            <a:lvl1pPr marL="0" indent="0" algn="ctr">
              <a:lnSpc>
                <a:spcPct val="100000"/>
              </a:lnSpc>
              <a:buNone/>
              <a:defRPr lang="en-US" sz="1800" b="1" kern="1200" spc="20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9078139"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19" name="Oval 18">
            <a:extLst>
              <a:ext uri="{FF2B5EF4-FFF2-40B4-BE49-F238E27FC236}">
                <a16:creationId xmlns:a16="http://schemas.microsoft.com/office/drawing/2014/main" id="{C2D1B90B-E908-0DDD-E23B-F35698EC7DCD}"/>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9BCA6631-E476-3FAA-F767-34710E96B3DD}"/>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3" name="TextBox 22">
            <a:extLst>
              <a:ext uri="{FF2B5EF4-FFF2-40B4-BE49-F238E27FC236}">
                <a16:creationId xmlns:a16="http://schemas.microsoft.com/office/drawing/2014/main" id="{9A473597-DE65-14EA-EC6C-4677FE727A36}"/>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857874063"/>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3">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9" name="Oval 18">
            <a:extLst>
              <a:ext uri="{FF2B5EF4-FFF2-40B4-BE49-F238E27FC236}">
                <a16:creationId xmlns:a16="http://schemas.microsoft.com/office/drawing/2014/main" id="{C2D1B90B-E908-0DDD-E23B-F35698EC7DCD}"/>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9BCA6631-E476-3FAA-F767-34710E96B3DD}"/>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3" name="TextBox 22">
            <a:extLst>
              <a:ext uri="{FF2B5EF4-FFF2-40B4-BE49-F238E27FC236}">
                <a16:creationId xmlns:a16="http://schemas.microsoft.com/office/drawing/2014/main" id="{9A473597-DE65-14EA-EC6C-4677FE727A36}"/>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
        <p:nvSpPr>
          <p:cNvPr id="30" name="Rectangle 29">
            <a:extLst>
              <a:ext uri="{FF2B5EF4-FFF2-40B4-BE49-F238E27FC236}">
                <a16:creationId xmlns:a16="http://schemas.microsoft.com/office/drawing/2014/main" id="{4173BE95-48F6-1DA2-7D12-7E151F91F736}"/>
              </a:ext>
            </a:extLst>
          </p:cNvPr>
          <p:cNvSpPr/>
          <p:nvPr/>
        </p:nvSpPr>
        <p:spPr>
          <a:xfrm>
            <a:off x="453360" y="1989119"/>
            <a:ext cx="2305050" cy="169146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BDE0BAB3-B777-72E6-23E7-FE23FBB5CA40}"/>
              </a:ext>
            </a:extLst>
          </p:cNvPr>
          <p:cNvGrpSpPr/>
          <p:nvPr userDrawn="1"/>
        </p:nvGrpSpPr>
        <p:grpSpPr>
          <a:xfrm>
            <a:off x="3448392" y="1989119"/>
            <a:ext cx="2305051" cy="1691460"/>
            <a:chOff x="457200" y="1989119"/>
            <a:chExt cx="2305051" cy="1691460"/>
          </a:xfrm>
        </p:grpSpPr>
        <p:sp>
          <p:nvSpPr>
            <p:cNvPr id="35" name="Rectangle 34">
              <a:extLst>
                <a:ext uri="{FF2B5EF4-FFF2-40B4-BE49-F238E27FC236}">
                  <a16:creationId xmlns:a16="http://schemas.microsoft.com/office/drawing/2014/main" id="{97A107B2-D517-1125-4DBC-1FA7E6FBBE36}"/>
                </a:ext>
              </a:extLst>
            </p:cNvPr>
            <p:cNvSpPr/>
            <p:nvPr/>
          </p:nvSpPr>
          <p:spPr>
            <a:xfrm>
              <a:off x="457200" y="1989119"/>
              <a:ext cx="2305050" cy="169146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1">
              <a:extLst>
                <a:ext uri="{FF2B5EF4-FFF2-40B4-BE49-F238E27FC236}">
                  <a16:creationId xmlns:a16="http://schemas.microsoft.com/office/drawing/2014/main" id="{E3115CF8-AEB8-770F-2A93-3D8A0139B57C}"/>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Vice President | T5</a:t>
              </a:r>
            </a:p>
          </p:txBody>
        </p:sp>
        <p:sp>
          <p:nvSpPr>
            <p:cNvPr id="37" name="Text Placeholder 2">
              <a:extLst>
                <a:ext uri="{FF2B5EF4-FFF2-40B4-BE49-F238E27FC236}">
                  <a16:creationId xmlns:a16="http://schemas.microsoft.com/office/drawing/2014/main" id="{457806EB-831E-ECF5-3239-00ACE837123D}"/>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MAUREEN KEEFE</a:t>
              </a:r>
            </a:p>
          </p:txBody>
        </p:sp>
      </p:grpSp>
      <p:grpSp>
        <p:nvGrpSpPr>
          <p:cNvPr id="39" name="Group 38">
            <a:extLst>
              <a:ext uri="{FF2B5EF4-FFF2-40B4-BE49-F238E27FC236}">
                <a16:creationId xmlns:a16="http://schemas.microsoft.com/office/drawing/2014/main" id="{F610E0AD-EA89-B7C8-5575-A6E2B20637DC}"/>
              </a:ext>
            </a:extLst>
          </p:cNvPr>
          <p:cNvGrpSpPr/>
          <p:nvPr userDrawn="1"/>
        </p:nvGrpSpPr>
        <p:grpSpPr>
          <a:xfrm>
            <a:off x="6438259" y="1989119"/>
            <a:ext cx="2305051" cy="1691460"/>
            <a:chOff x="457200" y="1989119"/>
            <a:chExt cx="2305051" cy="1691460"/>
          </a:xfrm>
        </p:grpSpPr>
        <p:sp>
          <p:nvSpPr>
            <p:cNvPr id="40" name="Rectangle 39">
              <a:extLst>
                <a:ext uri="{FF2B5EF4-FFF2-40B4-BE49-F238E27FC236}">
                  <a16:creationId xmlns:a16="http://schemas.microsoft.com/office/drawing/2014/main" id="{604C411F-0A21-CB6F-B9F8-DDEB270F9C7F}"/>
                </a:ext>
              </a:extLst>
            </p:cNvPr>
            <p:cNvSpPr/>
            <p:nvPr/>
          </p:nvSpPr>
          <p:spPr>
            <a:xfrm>
              <a:off x="457200" y="1989119"/>
              <a:ext cx="2305050" cy="1691460"/>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1">
              <a:extLst>
                <a:ext uri="{FF2B5EF4-FFF2-40B4-BE49-F238E27FC236}">
                  <a16:creationId xmlns:a16="http://schemas.microsoft.com/office/drawing/2014/main" id="{5648D1BE-4DC2-C53F-78FB-F84FA2F3243B}"/>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Senior Director, Business Dev. &amp; Marketing | T6</a:t>
              </a:r>
            </a:p>
          </p:txBody>
        </p:sp>
        <p:sp>
          <p:nvSpPr>
            <p:cNvPr id="42" name="Text Placeholder 2">
              <a:extLst>
                <a:ext uri="{FF2B5EF4-FFF2-40B4-BE49-F238E27FC236}">
                  <a16:creationId xmlns:a16="http://schemas.microsoft.com/office/drawing/2014/main" id="{D961E6A0-BD13-3EFF-9217-613D52AEC3C8}"/>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KATIE KRUSE</a:t>
              </a:r>
            </a:p>
          </p:txBody>
        </p:sp>
      </p:grpSp>
      <p:grpSp>
        <p:nvGrpSpPr>
          <p:cNvPr id="44" name="Group 43">
            <a:extLst>
              <a:ext uri="{FF2B5EF4-FFF2-40B4-BE49-F238E27FC236}">
                <a16:creationId xmlns:a16="http://schemas.microsoft.com/office/drawing/2014/main" id="{BD533C2E-577B-9C22-E60E-AD564DF97AA2}"/>
              </a:ext>
            </a:extLst>
          </p:cNvPr>
          <p:cNvGrpSpPr/>
          <p:nvPr userDrawn="1"/>
        </p:nvGrpSpPr>
        <p:grpSpPr>
          <a:xfrm>
            <a:off x="9437428" y="1989119"/>
            <a:ext cx="2305051" cy="1691460"/>
            <a:chOff x="457200" y="1989119"/>
            <a:chExt cx="2305051" cy="1691460"/>
          </a:xfrm>
        </p:grpSpPr>
        <p:sp>
          <p:nvSpPr>
            <p:cNvPr id="45" name="Rectangle 44">
              <a:extLst>
                <a:ext uri="{FF2B5EF4-FFF2-40B4-BE49-F238E27FC236}">
                  <a16:creationId xmlns:a16="http://schemas.microsoft.com/office/drawing/2014/main" id="{5FF7AEE4-9F97-FAA6-0602-17A6F6AE24F6}"/>
                </a:ext>
              </a:extLst>
            </p:cNvPr>
            <p:cNvSpPr/>
            <p:nvPr/>
          </p:nvSpPr>
          <p:spPr>
            <a:xfrm>
              <a:off x="457200" y="1989119"/>
              <a:ext cx="2305050" cy="1691460"/>
            </a:xfrm>
            <a:prstGeom prst="rect">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1">
              <a:extLst>
                <a:ext uri="{FF2B5EF4-FFF2-40B4-BE49-F238E27FC236}">
                  <a16:creationId xmlns:a16="http://schemas.microsoft.com/office/drawing/2014/main" id="{D4A86D10-1C44-54D8-8EBA-3ACB7EE5FE23}"/>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Senior Director | T6</a:t>
              </a:r>
            </a:p>
          </p:txBody>
        </p:sp>
        <p:sp>
          <p:nvSpPr>
            <p:cNvPr id="47" name="Text Placeholder 2">
              <a:extLst>
                <a:ext uri="{FF2B5EF4-FFF2-40B4-BE49-F238E27FC236}">
                  <a16:creationId xmlns:a16="http://schemas.microsoft.com/office/drawing/2014/main" id="{0E4EF7FC-E7C2-B42C-9FFD-36FD4CBB904C}"/>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COURTNEY LABETTI</a:t>
              </a:r>
            </a:p>
          </p:txBody>
        </p:sp>
      </p:grpSp>
      <p:grpSp>
        <p:nvGrpSpPr>
          <p:cNvPr id="49" name="Group 48">
            <a:extLst>
              <a:ext uri="{FF2B5EF4-FFF2-40B4-BE49-F238E27FC236}">
                <a16:creationId xmlns:a16="http://schemas.microsoft.com/office/drawing/2014/main" id="{CBBC5ADF-2DAF-ACB7-8C1F-F28DA607BB98}"/>
              </a:ext>
            </a:extLst>
          </p:cNvPr>
          <p:cNvGrpSpPr/>
          <p:nvPr userDrawn="1"/>
        </p:nvGrpSpPr>
        <p:grpSpPr>
          <a:xfrm>
            <a:off x="1965960" y="4721154"/>
            <a:ext cx="2305051" cy="1691460"/>
            <a:chOff x="457200" y="1989119"/>
            <a:chExt cx="2305051" cy="1691460"/>
          </a:xfrm>
        </p:grpSpPr>
        <p:sp>
          <p:nvSpPr>
            <p:cNvPr id="50" name="Rectangle 49">
              <a:extLst>
                <a:ext uri="{FF2B5EF4-FFF2-40B4-BE49-F238E27FC236}">
                  <a16:creationId xmlns:a16="http://schemas.microsoft.com/office/drawing/2014/main" id="{D25C5309-B321-CCE2-A1A4-CB563110D6CD}"/>
                </a:ext>
              </a:extLst>
            </p:cNvPr>
            <p:cNvSpPr/>
            <p:nvPr/>
          </p:nvSpPr>
          <p:spPr>
            <a:xfrm>
              <a:off x="457200" y="1989119"/>
              <a:ext cx="2305050" cy="169146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
              <a:extLst>
                <a:ext uri="{FF2B5EF4-FFF2-40B4-BE49-F238E27FC236}">
                  <a16:creationId xmlns:a16="http://schemas.microsoft.com/office/drawing/2014/main" id="{0B1358AE-A36C-5B45-B591-8A31D2400C6D}"/>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Senior Vice President | T5</a:t>
              </a:r>
            </a:p>
          </p:txBody>
        </p:sp>
        <p:sp>
          <p:nvSpPr>
            <p:cNvPr id="54" name="Text Placeholder 2">
              <a:extLst>
                <a:ext uri="{FF2B5EF4-FFF2-40B4-BE49-F238E27FC236}">
                  <a16:creationId xmlns:a16="http://schemas.microsoft.com/office/drawing/2014/main" id="{47F7D7BF-A781-1931-7F9C-E481B28B0937}"/>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CHRISTINA MATHIS</a:t>
              </a:r>
            </a:p>
          </p:txBody>
        </p:sp>
      </p:grpSp>
      <p:grpSp>
        <p:nvGrpSpPr>
          <p:cNvPr id="56" name="Group 55">
            <a:extLst>
              <a:ext uri="{FF2B5EF4-FFF2-40B4-BE49-F238E27FC236}">
                <a16:creationId xmlns:a16="http://schemas.microsoft.com/office/drawing/2014/main" id="{952248A8-CD6B-4BD0-761A-470697C30172}"/>
              </a:ext>
            </a:extLst>
          </p:cNvPr>
          <p:cNvGrpSpPr/>
          <p:nvPr userDrawn="1"/>
        </p:nvGrpSpPr>
        <p:grpSpPr>
          <a:xfrm>
            <a:off x="4959369" y="4721154"/>
            <a:ext cx="2305051" cy="1691460"/>
            <a:chOff x="457200" y="1989119"/>
            <a:chExt cx="2305051" cy="1691460"/>
          </a:xfrm>
        </p:grpSpPr>
        <p:sp>
          <p:nvSpPr>
            <p:cNvPr id="57" name="Rectangle 56">
              <a:extLst>
                <a:ext uri="{FF2B5EF4-FFF2-40B4-BE49-F238E27FC236}">
                  <a16:creationId xmlns:a16="http://schemas.microsoft.com/office/drawing/2014/main" id="{BC2E384F-D21E-D28C-D9F4-6EF7BEECDC7D}"/>
                </a:ext>
              </a:extLst>
            </p:cNvPr>
            <p:cNvSpPr/>
            <p:nvPr/>
          </p:nvSpPr>
          <p:spPr>
            <a:xfrm>
              <a:off x="457200" y="1989119"/>
              <a:ext cx="2305050" cy="1691460"/>
            </a:xfrm>
            <a:prstGeom prst="rect">
              <a:avLst/>
            </a:prstGeom>
            <a:solidFill>
              <a:srgbClr val="E1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8E92"/>
                </a:solidFill>
              </a:endParaRPr>
            </a:p>
          </p:txBody>
        </p:sp>
        <p:sp>
          <p:nvSpPr>
            <p:cNvPr id="58" name="Text Placeholder 1">
              <a:extLst>
                <a:ext uri="{FF2B5EF4-FFF2-40B4-BE49-F238E27FC236}">
                  <a16:creationId xmlns:a16="http://schemas.microsoft.com/office/drawing/2014/main" id="{FADB3F1E-C53F-F71E-51B2-DC7D6919307A}"/>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Creative Design Manager</a:t>
              </a:r>
            </a:p>
          </p:txBody>
        </p:sp>
        <p:sp>
          <p:nvSpPr>
            <p:cNvPr id="59" name="Text Placeholder 2">
              <a:extLst>
                <a:ext uri="{FF2B5EF4-FFF2-40B4-BE49-F238E27FC236}">
                  <a16:creationId xmlns:a16="http://schemas.microsoft.com/office/drawing/2014/main" id="{4ED48DAA-8B2F-C4A3-CCAF-2E88A7205876}"/>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CAROLINE BUSHMAN</a:t>
              </a:r>
            </a:p>
          </p:txBody>
        </p:sp>
      </p:grpSp>
      <p:grpSp>
        <p:nvGrpSpPr>
          <p:cNvPr id="61" name="Group 60">
            <a:extLst>
              <a:ext uri="{FF2B5EF4-FFF2-40B4-BE49-F238E27FC236}">
                <a16:creationId xmlns:a16="http://schemas.microsoft.com/office/drawing/2014/main" id="{6D9DD82E-9E04-9738-3DCE-EE2A5E727809}"/>
              </a:ext>
            </a:extLst>
          </p:cNvPr>
          <p:cNvGrpSpPr/>
          <p:nvPr userDrawn="1"/>
        </p:nvGrpSpPr>
        <p:grpSpPr>
          <a:xfrm>
            <a:off x="7952778" y="4721154"/>
            <a:ext cx="2305051" cy="1691460"/>
            <a:chOff x="457200" y="1989119"/>
            <a:chExt cx="2305051" cy="1691460"/>
          </a:xfrm>
        </p:grpSpPr>
        <p:sp>
          <p:nvSpPr>
            <p:cNvPr id="62" name="Rectangle 61">
              <a:extLst>
                <a:ext uri="{FF2B5EF4-FFF2-40B4-BE49-F238E27FC236}">
                  <a16:creationId xmlns:a16="http://schemas.microsoft.com/office/drawing/2014/main" id="{403145B5-9A53-9D7D-79C4-F86ED8A4898E}"/>
                </a:ext>
              </a:extLst>
            </p:cNvPr>
            <p:cNvSpPr/>
            <p:nvPr/>
          </p:nvSpPr>
          <p:spPr>
            <a:xfrm>
              <a:off x="457200" y="1989119"/>
              <a:ext cx="2305050" cy="1691460"/>
            </a:xfrm>
            <a:prstGeom prst="rect">
              <a:avLst/>
            </a:prstGeom>
            <a:solidFill>
              <a:srgbClr val="026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1">
              <a:extLst>
                <a:ext uri="{FF2B5EF4-FFF2-40B4-BE49-F238E27FC236}">
                  <a16:creationId xmlns:a16="http://schemas.microsoft.com/office/drawing/2014/main" id="{03CEC400-D79B-FE02-54AB-84851F3AC051}"/>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Director | T10</a:t>
              </a:r>
            </a:p>
          </p:txBody>
        </p:sp>
        <p:sp>
          <p:nvSpPr>
            <p:cNvPr id="64" name="Text Placeholder 2">
              <a:extLst>
                <a:ext uri="{FF2B5EF4-FFF2-40B4-BE49-F238E27FC236}">
                  <a16:creationId xmlns:a16="http://schemas.microsoft.com/office/drawing/2014/main" id="{92962927-8592-8624-B539-6B682F1949D4}"/>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RAJI SINGH</a:t>
              </a:r>
            </a:p>
          </p:txBody>
        </p:sp>
      </p:grpSp>
      <p:sp>
        <p:nvSpPr>
          <p:cNvPr id="67" name="Text Placeholder 50">
            <a:extLst>
              <a:ext uri="{FF2B5EF4-FFF2-40B4-BE49-F238E27FC236}">
                <a16:creationId xmlns:a16="http://schemas.microsoft.com/office/drawing/2014/main" id="{3FFB65D8-BA0A-47B4-5E6C-A478D7C8ACCC}"/>
              </a:ext>
            </a:extLst>
          </p:cNvPr>
          <p:cNvSpPr>
            <a:spLocks noGrp="1"/>
          </p:cNvSpPr>
          <p:nvPr>
            <p:ph type="body" sz="quarter" idx="10" hasCustomPrompt="1"/>
          </p:nvPr>
        </p:nvSpPr>
        <p:spPr>
          <a:xfrm>
            <a:off x="453360" y="3238144"/>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68" name="Text Placeholder 50">
            <a:extLst>
              <a:ext uri="{FF2B5EF4-FFF2-40B4-BE49-F238E27FC236}">
                <a16:creationId xmlns:a16="http://schemas.microsoft.com/office/drawing/2014/main" id="{7B592E90-35C8-61DE-2855-3E4C288C3675}"/>
              </a:ext>
            </a:extLst>
          </p:cNvPr>
          <p:cNvSpPr>
            <a:spLocks noGrp="1"/>
          </p:cNvSpPr>
          <p:nvPr>
            <p:ph type="body" sz="quarter" idx="11" hasCustomPrompt="1"/>
          </p:nvPr>
        </p:nvSpPr>
        <p:spPr>
          <a:xfrm>
            <a:off x="453360" y="2851843"/>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69" name="Picture Placeholder 17">
            <a:extLst>
              <a:ext uri="{FF2B5EF4-FFF2-40B4-BE49-F238E27FC236}">
                <a16:creationId xmlns:a16="http://schemas.microsoft.com/office/drawing/2014/main" id="{BC400E22-B731-4C29-6225-4D4DF9C436EC}"/>
              </a:ext>
            </a:extLst>
          </p:cNvPr>
          <p:cNvSpPr>
            <a:spLocks noGrp="1"/>
          </p:cNvSpPr>
          <p:nvPr>
            <p:ph type="pic" sz="quarter" idx="17"/>
          </p:nvPr>
        </p:nvSpPr>
        <p:spPr>
          <a:xfrm>
            <a:off x="906833" y="1232546"/>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70" name="Rectangle 69">
            <a:extLst>
              <a:ext uri="{FF2B5EF4-FFF2-40B4-BE49-F238E27FC236}">
                <a16:creationId xmlns:a16="http://schemas.microsoft.com/office/drawing/2014/main" id="{6B1374D3-376F-0D65-E8A4-B213D68B3A5C}"/>
              </a:ext>
            </a:extLst>
          </p:cNvPr>
          <p:cNvSpPr/>
          <p:nvPr userDrawn="1"/>
        </p:nvSpPr>
        <p:spPr>
          <a:xfrm>
            <a:off x="3448392" y="1981203"/>
            <a:ext cx="2305050" cy="169146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 Placeholder 50">
            <a:extLst>
              <a:ext uri="{FF2B5EF4-FFF2-40B4-BE49-F238E27FC236}">
                <a16:creationId xmlns:a16="http://schemas.microsoft.com/office/drawing/2014/main" id="{E0DD0087-A3E3-3946-7A9D-68D55142E82A}"/>
              </a:ext>
            </a:extLst>
          </p:cNvPr>
          <p:cNvSpPr>
            <a:spLocks noGrp="1"/>
          </p:cNvSpPr>
          <p:nvPr>
            <p:ph type="body" sz="quarter" idx="18" hasCustomPrompt="1"/>
          </p:nvPr>
        </p:nvSpPr>
        <p:spPr>
          <a:xfrm>
            <a:off x="3448392" y="3230228"/>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72" name="Text Placeholder 50">
            <a:extLst>
              <a:ext uri="{FF2B5EF4-FFF2-40B4-BE49-F238E27FC236}">
                <a16:creationId xmlns:a16="http://schemas.microsoft.com/office/drawing/2014/main" id="{835E2F50-D630-966C-88EA-FC8396CF5A72}"/>
              </a:ext>
            </a:extLst>
          </p:cNvPr>
          <p:cNvSpPr>
            <a:spLocks noGrp="1"/>
          </p:cNvSpPr>
          <p:nvPr>
            <p:ph type="body" sz="quarter" idx="19" hasCustomPrompt="1"/>
          </p:nvPr>
        </p:nvSpPr>
        <p:spPr>
          <a:xfrm>
            <a:off x="3448392" y="2843927"/>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73" name="Picture Placeholder 17">
            <a:extLst>
              <a:ext uri="{FF2B5EF4-FFF2-40B4-BE49-F238E27FC236}">
                <a16:creationId xmlns:a16="http://schemas.microsoft.com/office/drawing/2014/main" id="{600ADDCB-DC31-18BB-FC97-53E516F25EDE}"/>
              </a:ext>
            </a:extLst>
          </p:cNvPr>
          <p:cNvSpPr>
            <a:spLocks noGrp="1"/>
          </p:cNvSpPr>
          <p:nvPr>
            <p:ph type="pic" sz="quarter" idx="20"/>
          </p:nvPr>
        </p:nvSpPr>
        <p:spPr>
          <a:xfrm>
            <a:off x="3901865" y="1224630"/>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74" name="Rectangle 73">
            <a:extLst>
              <a:ext uri="{FF2B5EF4-FFF2-40B4-BE49-F238E27FC236}">
                <a16:creationId xmlns:a16="http://schemas.microsoft.com/office/drawing/2014/main" id="{B4BE7914-B4EC-B67A-9FB0-82FBFD475955}"/>
              </a:ext>
            </a:extLst>
          </p:cNvPr>
          <p:cNvSpPr/>
          <p:nvPr userDrawn="1"/>
        </p:nvSpPr>
        <p:spPr>
          <a:xfrm>
            <a:off x="6438259" y="1981203"/>
            <a:ext cx="2305050" cy="1691460"/>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50">
            <a:extLst>
              <a:ext uri="{FF2B5EF4-FFF2-40B4-BE49-F238E27FC236}">
                <a16:creationId xmlns:a16="http://schemas.microsoft.com/office/drawing/2014/main" id="{379E4944-9B40-949A-E22E-891388E52FEC}"/>
              </a:ext>
            </a:extLst>
          </p:cNvPr>
          <p:cNvSpPr>
            <a:spLocks noGrp="1"/>
          </p:cNvSpPr>
          <p:nvPr>
            <p:ph type="body" sz="quarter" idx="21" hasCustomPrompt="1"/>
          </p:nvPr>
        </p:nvSpPr>
        <p:spPr>
          <a:xfrm>
            <a:off x="6438259" y="3230228"/>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76" name="Text Placeholder 50">
            <a:extLst>
              <a:ext uri="{FF2B5EF4-FFF2-40B4-BE49-F238E27FC236}">
                <a16:creationId xmlns:a16="http://schemas.microsoft.com/office/drawing/2014/main" id="{F15BB8D3-CD5E-5AA4-3DF2-6297A0549F0A}"/>
              </a:ext>
            </a:extLst>
          </p:cNvPr>
          <p:cNvSpPr>
            <a:spLocks noGrp="1"/>
          </p:cNvSpPr>
          <p:nvPr>
            <p:ph type="body" sz="quarter" idx="22" hasCustomPrompt="1"/>
          </p:nvPr>
        </p:nvSpPr>
        <p:spPr>
          <a:xfrm>
            <a:off x="6438259" y="2843927"/>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77" name="Picture Placeholder 17">
            <a:extLst>
              <a:ext uri="{FF2B5EF4-FFF2-40B4-BE49-F238E27FC236}">
                <a16:creationId xmlns:a16="http://schemas.microsoft.com/office/drawing/2014/main" id="{C89B0BA4-9114-C173-DD51-40690868CC11}"/>
              </a:ext>
            </a:extLst>
          </p:cNvPr>
          <p:cNvSpPr>
            <a:spLocks noGrp="1"/>
          </p:cNvSpPr>
          <p:nvPr>
            <p:ph type="pic" sz="quarter" idx="23"/>
          </p:nvPr>
        </p:nvSpPr>
        <p:spPr>
          <a:xfrm>
            <a:off x="6891732" y="1224630"/>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80" name="Rectangle 79">
            <a:extLst>
              <a:ext uri="{FF2B5EF4-FFF2-40B4-BE49-F238E27FC236}">
                <a16:creationId xmlns:a16="http://schemas.microsoft.com/office/drawing/2014/main" id="{D515049F-18E1-A2F4-2638-4C298AE4FF0C}"/>
              </a:ext>
            </a:extLst>
          </p:cNvPr>
          <p:cNvSpPr/>
          <p:nvPr userDrawn="1"/>
        </p:nvSpPr>
        <p:spPr>
          <a:xfrm>
            <a:off x="9428125" y="1989119"/>
            <a:ext cx="2305050" cy="1691460"/>
          </a:xfrm>
          <a:prstGeom prst="rect">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 Placeholder 50">
            <a:extLst>
              <a:ext uri="{FF2B5EF4-FFF2-40B4-BE49-F238E27FC236}">
                <a16:creationId xmlns:a16="http://schemas.microsoft.com/office/drawing/2014/main" id="{4A67941A-A67D-6757-E1AA-8B5294429423}"/>
              </a:ext>
            </a:extLst>
          </p:cNvPr>
          <p:cNvSpPr>
            <a:spLocks noGrp="1"/>
          </p:cNvSpPr>
          <p:nvPr>
            <p:ph type="body" sz="quarter" idx="24" hasCustomPrompt="1"/>
          </p:nvPr>
        </p:nvSpPr>
        <p:spPr>
          <a:xfrm>
            <a:off x="9428125" y="3238144"/>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82" name="Text Placeholder 50">
            <a:extLst>
              <a:ext uri="{FF2B5EF4-FFF2-40B4-BE49-F238E27FC236}">
                <a16:creationId xmlns:a16="http://schemas.microsoft.com/office/drawing/2014/main" id="{93DAC6BF-22A0-AD65-8834-B201A274E511}"/>
              </a:ext>
            </a:extLst>
          </p:cNvPr>
          <p:cNvSpPr>
            <a:spLocks noGrp="1"/>
          </p:cNvSpPr>
          <p:nvPr>
            <p:ph type="body" sz="quarter" idx="25" hasCustomPrompt="1"/>
          </p:nvPr>
        </p:nvSpPr>
        <p:spPr>
          <a:xfrm>
            <a:off x="9428125" y="2851843"/>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83" name="Picture Placeholder 17">
            <a:extLst>
              <a:ext uri="{FF2B5EF4-FFF2-40B4-BE49-F238E27FC236}">
                <a16:creationId xmlns:a16="http://schemas.microsoft.com/office/drawing/2014/main" id="{FEE2893E-97D7-C42B-4EBC-EED657414AB3}"/>
              </a:ext>
            </a:extLst>
          </p:cNvPr>
          <p:cNvSpPr>
            <a:spLocks noGrp="1"/>
          </p:cNvSpPr>
          <p:nvPr>
            <p:ph type="pic" sz="quarter" idx="26"/>
          </p:nvPr>
        </p:nvSpPr>
        <p:spPr>
          <a:xfrm>
            <a:off x="9881598" y="1232546"/>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84" name="Rectangle 83">
            <a:extLst>
              <a:ext uri="{FF2B5EF4-FFF2-40B4-BE49-F238E27FC236}">
                <a16:creationId xmlns:a16="http://schemas.microsoft.com/office/drawing/2014/main" id="{6DE0FAD3-1B64-B108-4733-F24E636345DF}"/>
              </a:ext>
            </a:extLst>
          </p:cNvPr>
          <p:cNvSpPr/>
          <p:nvPr userDrawn="1"/>
        </p:nvSpPr>
        <p:spPr>
          <a:xfrm>
            <a:off x="4959368" y="4721154"/>
            <a:ext cx="2305050" cy="1691460"/>
          </a:xfrm>
          <a:prstGeom prst="rect">
            <a:avLst/>
          </a:prstGeom>
          <a:solidFill>
            <a:srgbClr val="E1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50">
            <a:extLst>
              <a:ext uri="{FF2B5EF4-FFF2-40B4-BE49-F238E27FC236}">
                <a16:creationId xmlns:a16="http://schemas.microsoft.com/office/drawing/2014/main" id="{3FD80989-EBE5-D80A-1BB6-BE081A70B37F}"/>
              </a:ext>
            </a:extLst>
          </p:cNvPr>
          <p:cNvSpPr>
            <a:spLocks noGrp="1"/>
          </p:cNvSpPr>
          <p:nvPr>
            <p:ph type="body" sz="quarter" idx="27" hasCustomPrompt="1"/>
          </p:nvPr>
        </p:nvSpPr>
        <p:spPr>
          <a:xfrm>
            <a:off x="4959368" y="5970179"/>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86" name="Text Placeholder 50">
            <a:extLst>
              <a:ext uri="{FF2B5EF4-FFF2-40B4-BE49-F238E27FC236}">
                <a16:creationId xmlns:a16="http://schemas.microsoft.com/office/drawing/2014/main" id="{9D3B8CB9-C529-911E-E83C-BA0EF09A31F2}"/>
              </a:ext>
            </a:extLst>
          </p:cNvPr>
          <p:cNvSpPr>
            <a:spLocks noGrp="1"/>
          </p:cNvSpPr>
          <p:nvPr>
            <p:ph type="body" sz="quarter" idx="28" hasCustomPrompt="1"/>
          </p:nvPr>
        </p:nvSpPr>
        <p:spPr>
          <a:xfrm>
            <a:off x="4959368" y="5583878"/>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87" name="Picture Placeholder 17">
            <a:extLst>
              <a:ext uri="{FF2B5EF4-FFF2-40B4-BE49-F238E27FC236}">
                <a16:creationId xmlns:a16="http://schemas.microsoft.com/office/drawing/2014/main" id="{5E15EBFB-7504-03BA-58A2-C07EC5F3AE25}"/>
              </a:ext>
            </a:extLst>
          </p:cNvPr>
          <p:cNvSpPr>
            <a:spLocks noGrp="1"/>
          </p:cNvSpPr>
          <p:nvPr>
            <p:ph type="pic" sz="quarter" idx="29"/>
          </p:nvPr>
        </p:nvSpPr>
        <p:spPr>
          <a:xfrm>
            <a:off x="5412841" y="3964581"/>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88" name="Rectangle 87">
            <a:extLst>
              <a:ext uri="{FF2B5EF4-FFF2-40B4-BE49-F238E27FC236}">
                <a16:creationId xmlns:a16="http://schemas.microsoft.com/office/drawing/2014/main" id="{8D50D5F1-A49B-E874-A8AA-4C0782243039}"/>
              </a:ext>
            </a:extLst>
          </p:cNvPr>
          <p:cNvSpPr/>
          <p:nvPr userDrawn="1"/>
        </p:nvSpPr>
        <p:spPr>
          <a:xfrm>
            <a:off x="7952778" y="4721154"/>
            <a:ext cx="2305050" cy="1691460"/>
          </a:xfrm>
          <a:prstGeom prst="rect">
            <a:avLst/>
          </a:prstGeom>
          <a:solidFill>
            <a:srgbClr val="026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50">
            <a:extLst>
              <a:ext uri="{FF2B5EF4-FFF2-40B4-BE49-F238E27FC236}">
                <a16:creationId xmlns:a16="http://schemas.microsoft.com/office/drawing/2014/main" id="{DB0E2F49-30D2-5268-477C-0EBA2CA1CD0F}"/>
              </a:ext>
            </a:extLst>
          </p:cNvPr>
          <p:cNvSpPr>
            <a:spLocks noGrp="1"/>
          </p:cNvSpPr>
          <p:nvPr>
            <p:ph type="body" sz="quarter" idx="30" hasCustomPrompt="1"/>
          </p:nvPr>
        </p:nvSpPr>
        <p:spPr>
          <a:xfrm>
            <a:off x="7952778" y="5970179"/>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0" name="Text Placeholder 50">
            <a:extLst>
              <a:ext uri="{FF2B5EF4-FFF2-40B4-BE49-F238E27FC236}">
                <a16:creationId xmlns:a16="http://schemas.microsoft.com/office/drawing/2014/main" id="{EA3F3230-D089-891A-7D92-80C15AA7F3ED}"/>
              </a:ext>
            </a:extLst>
          </p:cNvPr>
          <p:cNvSpPr>
            <a:spLocks noGrp="1"/>
          </p:cNvSpPr>
          <p:nvPr>
            <p:ph type="body" sz="quarter" idx="31" hasCustomPrompt="1"/>
          </p:nvPr>
        </p:nvSpPr>
        <p:spPr>
          <a:xfrm>
            <a:off x="7952778" y="5583878"/>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91" name="Picture Placeholder 17">
            <a:extLst>
              <a:ext uri="{FF2B5EF4-FFF2-40B4-BE49-F238E27FC236}">
                <a16:creationId xmlns:a16="http://schemas.microsoft.com/office/drawing/2014/main" id="{D0DF237C-C0E8-A978-6611-A36FE49C86DC}"/>
              </a:ext>
            </a:extLst>
          </p:cNvPr>
          <p:cNvSpPr>
            <a:spLocks noGrp="1"/>
          </p:cNvSpPr>
          <p:nvPr>
            <p:ph type="pic" sz="quarter" idx="32"/>
          </p:nvPr>
        </p:nvSpPr>
        <p:spPr>
          <a:xfrm>
            <a:off x="8406251" y="3964581"/>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92" name="Rectangle 91">
            <a:extLst>
              <a:ext uri="{FF2B5EF4-FFF2-40B4-BE49-F238E27FC236}">
                <a16:creationId xmlns:a16="http://schemas.microsoft.com/office/drawing/2014/main" id="{5C6B671C-C4EB-CADF-3A0B-98398CDCD9F7}"/>
              </a:ext>
            </a:extLst>
          </p:cNvPr>
          <p:cNvSpPr/>
          <p:nvPr userDrawn="1"/>
        </p:nvSpPr>
        <p:spPr>
          <a:xfrm>
            <a:off x="1965959" y="4721154"/>
            <a:ext cx="2305050" cy="1691460"/>
          </a:xfrm>
          <a:prstGeom prst="rect">
            <a:avLst/>
          </a:prstGeom>
          <a:solidFill>
            <a:srgbClr val="2B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 Placeholder 50">
            <a:extLst>
              <a:ext uri="{FF2B5EF4-FFF2-40B4-BE49-F238E27FC236}">
                <a16:creationId xmlns:a16="http://schemas.microsoft.com/office/drawing/2014/main" id="{4F26C2AA-18B9-74D3-D5A2-8711C29CAB78}"/>
              </a:ext>
            </a:extLst>
          </p:cNvPr>
          <p:cNvSpPr>
            <a:spLocks noGrp="1"/>
          </p:cNvSpPr>
          <p:nvPr>
            <p:ph type="body" sz="quarter" idx="33" hasCustomPrompt="1"/>
          </p:nvPr>
        </p:nvSpPr>
        <p:spPr>
          <a:xfrm>
            <a:off x="1965959" y="5970179"/>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4" name="Text Placeholder 50">
            <a:extLst>
              <a:ext uri="{FF2B5EF4-FFF2-40B4-BE49-F238E27FC236}">
                <a16:creationId xmlns:a16="http://schemas.microsoft.com/office/drawing/2014/main" id="{EDC5A193-AAC5-53D2-A56E-05CA99E6206C}"/>
              </a:ext>
            </a:extLst>
          </p:cNvPr>
          <p:cNvSpPr>
            <a:spLocks noGrp="1"/>
          </p:cNvSpPr>
          <p:nvPr>
            <p:ph type="body" sz="quarter" idx="34" hasCustomPrompt="1"/>
          </p:nvPr>
        </p:nvSpPr>
        <p:spPr>
          <a:xfrm>
            <a:off x="1965959" y="5583878"/>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95" name="Picture Placeholder 17">
            <a:extLst>
              <a:ext uri="{FF2B5EF4-FFF2-40B4-BE49-F238E27FC236}">
                <a16:creationId xmlns:a16="http://schemas.microsoft.com/office/drawing/2014/main" id="{C127687B-408E-77E3-E958-BA1F05D86520}"/>
              </a:ext>
            </a:extLst>
          </p:cNvPr>
          <p:cNvSpPr>
            <a:spLocks noGrp="1"/>
          </p:cNvSpPr>
          <p:nvPr>
            <p:ph type="pic" sz="quarter" idx="35"/>
          </p:nvPr>
        </p:nvSpPr>
        <p:spPr>
          <a:xfrm>
            <a:off x="2419432" y="3964581"/>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229829603"/>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4">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5123542" y="457200"/>
            <a:ext cx="6382657"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5400295"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7731561"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8485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8485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10072737"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15" name="Text Placeholder 50">
            <a:extLst>
              <a:ext uri="{FF2B5EF4-FFF2-40B4-BE49-F238E27FC236}">
                <a16:creationId xmlns:a16="http://schemas.microsoft.com/office/drawing/2014/main" id="{A3010C7D-E847-3B85-3640-2864FE89AC9D}"/>
              </a:ext>
            </a:extLst>
          </p:cNvPr>
          <p:cNvSpPr>
            <a:spLocks noGrp="1"/>
          </p:cNvSpPr>
          <p:nvPr>
            <p:ph type="body" sz="quarter" idx="24" hasCustomPrompt="1"/>
          </p:nvPr>
        </p:nvSpPr>
        <p:spPr>
          <a:xfrm>
            <a:off x="75117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16" name="Text Placeholder 50">
            <a:extLst>
              <a:ext uri="{FF2B5EF4-FFF2-40B4-BE49-F238E27FC236}">
                <a16:creationId xmlns:a16="http://schemas.microsoft.com/office/drawing/2014/main" id="{64D9F5F7-3DDC-B83C-8451-B1CFE0DE6745}"/>
              </a:ext>
            </a:extLst>
          </p:cNvPr>
          <p:cNvSpPr>
            <a:spLocks noGrp="1"/>
          </p:cNvSpPr>
          <p:nvPr>
            <p:ph type="body" sz="quarter" idx="25" hasCustomPrompt="1"/>
          </p:nvPr>
        </p:nvSpPr>
        <p:spPr>
          <a:xfrm>
            <a:off x="75117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9" name="Text Placeholder 50">
            <a:extLst>
              <a:ext uri="{FF2B5EF4-FFF2-40B4-BE49-F238E27FC236}">
                <a16:creationId xmlns:a16="http://schemas.microsoft.com/office/drawing/2014/main" id="{E69F6814-E079-DC37-8A1E-E2FF4CEA30CD}"/>
              </a:ext>
            </a:extLst>
          </p:cNvPr>
          <p:cNvSpPr>
            <a:spLocks noGrp="1"/>
          </p:cNvSpPr>
          <p:nvPr>
            <p:ph type="body" sz="quarter" idx="26" hasCustomPrompt="1"/>
          </p:nvPr>
        </p:nvSpPr>
        <p:spPr>
          <a:xfrm>
            <a:off x="51749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22" name="Text Placeholder 50">
            <a:extLst>
              <a:ext uri="{FF2B5EF4-FFF2-40B4-BE49-F238E27FC236}">
                <a16:creationId xmlns:a16="http://schemas.microsoft.com/office/drawing/2014/main" id="{E4C557B7-8869-B96B-676F-38E96CFBFE2F}"/>
              </a:ext>
            </a:extLst>
          </p:cNvPr>
          <p:cNvSpPr>
            <a:spLocks noGrp="1"/>
          </p:cNvSpPr>
          <p:nvPr>
            <p:ph type="body" sz="quarter" idx="27" hasCustomPrompt="1"/>
          </p:nvPr>
        </p:nvSpPr>
        <p:spPr>
          <a:xfrm>
            <a:off x="51749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3" name="Picture Placeholder 2">
            <a:extLst>
              <a:ext uri="{FF2B5EF4-FFF2-40B4-BE49-F238E27FC236}">
                <a16:creationId xmlns:a16="http://schemas.microsoft.com/office/drawing/2014/main" id="{76427CC4-A95B-97C5-A4AB-47225FCECAF9}"/>
              </a:ext>
            </a:extLst>
          </p:cNvPr>
          <p:cNvSpPr>
            <a:spLocks noGrp="1"/>
          </p:cNvSpPr>
          <p:nvPr>
            <p:ph type="pic" sz="quarter" idx="28"/>
          </p:nvPr>
        </p:nvSpPr>
        <p:spPr>
          <a:xfrm>
            <a:off x="685801" y="-17586"/>
            <a:ext cx="3980904" cy="6875585"/>
          </a:xfrm>
          <a:prstGeom prst="rect">
            <a:avLst/>
          </a:prstGeom>
        </p:spPr>
        <p:txBody>
          <a:bodyPr/>
          <a:lstStyle/>
          <a:p>
            <a:endParaRPr lang="en-US"/>
          </a:p>
        </p:txBody>
      </p:sp>
      <p:sp>
        <p:nvSpPr>
          <p:cNvPr id="17" name="Oval 16">
            <a:extLst>
              <a:ext uri="{FF2B5EF4-FFF2-40B4-BE49-F238E27FC236}">
                <a16:creationId xmlns:a16="http://schemas.microsoft.com/office/drawing/2014/main" id="{4275B112-32A1-7E6C-D10D-7310B2DB960A}"/>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4">
            <a:extLst>
              <a:ext uri="{FF2B5EF4-FFF2-40B4-BE49-F238E27FC236}">
                <a16:creationId xmlns:a16="http://schemas.microsoft.com/office/drawing/2014/main" id="{FF1D7A5D-D64F-0F6E-2187-12049D7D1A66}"/>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3" name="TextBox 22">
            <a:extLst>
              <a:ext uri="{FF2B5EF4-FFF2-40B4-BE49-F238E27FC236}">
                <a16:creationId xmlns:a16="http://schemas.microsoft.com/office/drawing/2014/main" id="{7C033235-B317-AED1-38E0-E1325EEC6132}"/>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056827532"/>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ers 5">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9670" y="462837"/>
            <a:ext cx="6382657"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685486"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3016752"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51337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51337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5357928"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15" name="Text Placeholder 50">
            <a:extLst>
              <a:ext uri="{FF2B5EF4-FFF2-40B4-BE49-F238E27FC236}">
                <a16:creationId xmlns:a16="http://schemas.microsoft.com/office/drawing/2014/main" id="{A3010C7D-E847-3B85-3640-2864FE89AC9D}"/>
              </a:ext>
            </a:extLst>
          </p:cNvPr>
          <p:cNvSpPr>
            <a:spLocks noGrp="1"/>
          </p:cNvSpPr>
          <p:nvPr>
            <p:ph type="body" sz="quarter" idx="24" hasCustomPrompt="1"/>
          </p:nvPr>
        </p:nvSpPr>
        <p:spPr>
          <a:xfrm>
            <a:off x="27969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16" name="Text Placeholder 50">
            <a:extLst>
              <a:ext uri="{FF2B5EF4-FFF2-40B4-BE49-F238E27FC236}">
                <a16:creationId xmlns:a16="http://schemas.microsoft.com/office/drawing/2014/main" id="{64D9F5F7-3DDC-B83C-8451-B1CFE0DE6745}"/>
              </a:ext>
            </a:extLst>
          </p:cNvPr>
          <p:cNvSpPr>
            <a:spLocks noGrp="1"/>
          </p:cNvSpPr>
          <p:nvPr>
            <p:ph type="body" sz="quarter" idx="25" hasCustomPrompt="1"/>
          </p:nvPr>
        </p:nvSpPr>
        <p:spPr>
          <a:xfrm>
            <a:off x="27969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9" name="Text Placeholder 50">
            <a:extLst>
              <a:ext uri="{FF2B5EF4-FFF2-40B4-BE49-F238E27FC236}">
                <a16:creationId xmlns:a16="http://schemas.microsoft.com/office/drawing/2014/main" id="{E69F6814-E079-DC37-8A1E-E2FF4CEA30CD}"/>
              </a:ext>
            </a:extLst>
          </p:cNvPr>
          <p:cNvSpPr>
            <a:spLocks noGrp="1"/>
          </p:cNvSpPr>
          <p:nvPr>
            <p:ph type="body" sz="quarter" idx="26" hasCustomPrompt="1"/>
          </p:nvPr>
        </p:nvSpPr>
        <p:spPr>
          <a:xfrm>
            <a:off x="4601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2" name="Text Placeholder 50">
            <a:extLst>
              <a:ext uri="{FF2B5EF4-FFF2-40B4-BE49-F238E27FC236}">
                <a16:creationId xmlns:a16="http://schemas.microsoft.com/office/drawing/2014/main" id="{E4C557B7-8869-B96B-676F-38E96CFBFE2F}"/>
              </a:ext>
            </a:extLst>
          </p:cNvPr>
          <p:cNvSpPr>
            <a:spLocks noGrp="1"/>
          </p:cNvSpPr>
          <p:nvPr>
            <p:ph type="body" sz="quarter" idx="27" hasCustomPrompt="1"/>
          </p:nvPr>
        </p:nvSpPr>
        <p:spPr>
          <a:xfrm>
            <a:off x="4601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5" name="Picture Placeholder 24">
            <a:extLst>
              <a:ext uri="{FF2B5EF4-FFF2-40B4-BE49-F238E27FC236}">
                <a16:creationId xmlns:a16="http://schemas.microsoft.com/office/drawing/2014/main" id="{77A14BE5-AC9E-ED63-FF8C-6F39FC82A1B9}"/>
              </a:ext>
            </a:extLst>
          </p:cNvPr>
          <p:cNvSpPr>
            <a:spLocks noGrp="1"/>
          </p:cNvSpPr>
          <p:nvPr>
            <p:ph type="pic" sz="quarter" idx="28"/>
          </p:nvPr>
        </p:nvSpPr>
        <p:spPr>
          <a:xfrm>
            <a:off x="6148151" y="805595"/>
            <a:ext cx="6052406" cy="6052407"/>
          </a:xfrm>
          <a:custGeom>
            <a:avLst/>
            <a:gdLst>
              <a:gd name="connsiteX0" fmla="*/ 6052406 w 6052406"/>
              <a:gd name="connsiteY0" fmla="*/ 0 h 6052407"/>
              <a:gd name="connsiteX1" fmla="*/ 6052406 w 6052406"/>
              <a:gd name="connsiteY1" fmla="*/ 6052407 h 6052407"/>
              <a:gd name="connsiteX2" fmla="*/ 0 w 6052406"/>
              <a:gd name="connsiteY2" fmla="*/ 6052407 h 6052407"/>
            </a:gdLst>
            <a:ahLst/>
            <a:cxnLst>
              <a:cxn ang="0">
                <a:pos x="connsiteX0" y="connsiteY0"/>
              </a:cxn>
              <a:cxn ang="0">
                <a:pos x="connsiteX1" y="connsiteY1"/>
              </a:cxn>
              <a:cxn ang="0">
                <a:pos x="connsiteX2" y="connsiteY2"/>
              </a:cxn>
            </a:cxnLst>
            <a:rect l="l" t="t" r="r" b="b"/>
            <a:pathLst>
              <a:path w="6052406" h="6052407">
                <a:moveTo>
                  <a:pt x="6052406" y="0"/>
                </a:moveTo>
                <a:lnTo>
                  <a:pt x="6052406" y="6052407"/>
                </a:lnTo>
                <a:lnTo>
                  <a:pt x="0" y="6052407"/>
                </a:lnTo>
                <a:close/>
              </a:path>
            </a:pathLst>
          </a:custGeom>
        </p:spPr>
        <p:txBody>
          <a:bodyPr wrap="square">
            <a:noAutofit/>
          </a:bodyPr>
          <a:lstStyle/>
          <a:p>
            <a:endParaRPr lang="en-US"/>
          </a:p>
        </p:txBody>
      </p:sp>
      <p:sp>
        <p:nvSpPr>
          <p:cNvPr id="17" name="Oval 16">
            <a:extLst>
              <a:ext uri="{FF2B5EF4-FFF2-40B4-BE49-F238E27FC236}">
                <a16:creationId xmlns:a16="http://schemas.microsoft.com/office/drawing/2014/main" id="{04583404-CAB3-C484-061A-D592C40A0CC8}"/>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4">
            <a:extLst>
              <a:ext uri="{FF2B5EF4-FFF2-40B4-BE49-F238E27FC236}">
                <a16:creationId xmlns:a16="http://schemas.microsoft.com/office/drawing/2014/main" id="{0C4BBFFF-C716-B0BC-5966-FEE3F225D2A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3" name="TextBox 22">
            <a:extLst>
              <a:ext uri="{FF2B5EF4-FFF2-40B4-BE49-F238E27FC236}">
                <a16:creationId xmlns:a16="http://schemas.microsoft.com/office/drawing/2014/main" id="{A10245E9-A7E0-D784-8B81-16E28942F098}"/>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4108261176"/>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ers 6">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553079" y="506609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560289" y="462625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3480446" y="506609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3480446" y="462625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333777" y="5049472"/>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333777" y="4609627"/>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3" name="Picture Placeholder 2">
            <a:extLst>
              <a:ext uri="{FF2B5EF4-FFF2-40B4-BE49-F238E27FC236}">
                <a16:creationId xmlns:a16="http://schemas.microsoft.com/office/drawing/2014/main" id="{C7077E3D-4C5B-E2B8-F4B6-4CB5AB2D8892}"/>
              </a:ext>
            </a:extLst>
          </p:cNvPr>
          <p:cNvSpPr>
            <a:spLocks noGrp="1"/>
          </p:cNvSpPr>
          <p:nvPr>
            <p:ph type="pic" sz="quarter" idx="23"/>
          </p:nvPr>
        </p:nvSpPr>
        <p:spPr>
          <a:xfrm>
            <a:off x="456308" y="1645513"/>
            <a:ext cx="2513013" cy="2513013"/>
          </a:xfrm>
          <a:prstGeom prst="rect">
            <a:avLst/>
          </a:prstGeom>
        </p:spPr>
        <p:txBody>
          <a:bodyPr/>
          <a:lstStyle/>
          <a:p>
            <a:endParaRPr lang="en-US"/>
          </a:p>
        </p:txBody>
      </p:sp>
      <p:sp>
        <p:nvSpPr>
          <p:cNvPr id="16" name="Picture Placeholder 2">
            <a:extLst>
              <a:ext uri="{FF2B5EF4-FFF2-40B4-BE49-F238E27FC236}">
                <a16:creationId xmlns:a16="http://schemas.microsoft.com/office/drawing/2014/main" id="{E1846A57-9363-AA52-670B-82CC2DB1C642}"/>
              </a:ext>
            </a:extLst>
          </p:cNvPr>
          <p:cNvSpPr>
            <a:spLocks noGrp="1"/>
          </p:cNvSpPr>
          <p:nvPr>
            <p:ph type="pic" sz="quarter" idx="24"/>
          </p:nvPr>
        </p:nvSpPr>
        <p:spPr>
          <a:xfrm>
            <a:off x="3382685" y="1645513"/>
            <a:ext cx="2513013" cy="2513013"/>
          </a:xfrm>
          <a:prstGeom prst="rect">
            <a:avLst/>
          </a:prstGeom>
        </p:spPr>
        <p:txBody>
          <a:bodyPr/>
          <a:lstStyle/>
          <a:p>
            <a:endParaRPr lang="en-US"/>
          </a:p>
        </p:txBody>
      </p:sp>
      <p:sp>
        <p:nvSpPr>
          <p:cNvPr id="17" name="Picture Placeholder 2">
            <a:extLst>
              <a:ext uri="{FF2B5EF4-FFF2-40B4-BE49-F238E27FC236}">
                <a16:creationId xmlns:a16="http://schemas.microsoft.com/office/drawing/2014/main" id="{4750D524-76CA-8B77-CB20-AA81564F8825}"/>
              </a:ext>
            </a:extLst>
          </p:cNvPr>
          <p:cNvSpPr>
            <a:spLocks noGrp="1"/>
          </p:cNvSpPr>
          <p:nvPr>
            <p:ph type="pic" sz="quarter" idx="25"/>
          </p:nvPr>
        </p:nvSpPr>
        <p:spPr>
          <a:xfrm>
            <a:off x="6309062" y="1645513"/>
            <a:ext cx="2513013" cy="2513013"/>
          </a:xfrm>
          <a:prstGeom prst="rect">
            <a:avLst/>
          </a:prstGeom>
        </p:spPr>
        <p:txBody>
          <a:bodyPr/>
          <a:lstStyle/>
          <a:p>
            <a:endParaRPr lang="en-US"/>
          </a:p>
        </p:txBody>
      </p:sp>
      <p:sp>
        <p:nvSpPr>
          <p:cNvPr id="19" name="Picture Placeholder 2">
            <a:extLst>
              <a:ext uri="{FF2B5EF4-FFF2-40B4-BE49-F238E27FC236}">
                <a16:creationId xmlns:a16="http://schemas.microsoft.com/office/drawing/2014/main" id="{0E62BC75-9291-D941-92A4-4C8ABFE709FE}"/>
              </a:ext>
            </a:extLst>
          </p:cNvPr>
          <p:cNvSpPr>
            <a:spLocks noGrp="1"/>
          </p:cNvSpPr>
          <p:nvPr>
            <p:ph type="pic" sz="quarter" idx="26"/>
          </p:nvPr>
        </p:nvSpPr>
        <p:spPr>
          <a:xfrm>
            <a:off x="9229796" y="1645513"/>
            <a:ext cx="2513013" cy="2513013"/>
          </a:xfrm>
          <a:prstGeom prst="rect">
            <a:avLst/>
          </a:prstGeom>
        </p:spPr>
        <p:txBody>
          <a:bodyPr/>
          <a:lstStyle/>
          <a:p>
            <a:endParaRPr lang="en-US"/>
          </a:p>
        </p:txBody>
      </p:sp>
      <p:sp>
        <p:nvSpPr>
          <p:cNvPr id="22" name="Text Placeholder 50">
            <a:extLst>
              <a:ext uri="{FF2B5EF4-FFF2-40B4-BE49-F238E27FC236}">
                <a16:creationId xmlns:a16="http://schemas.microsoft.com/office/drawing/2014/main" id="{BBF9F8F2-0D40-241D-67C8-789FA301C77A}"/>
              </a:ext>
            </a:extLst>
          </p:cNvPr>
          <p:cNvSpPr>
            <a:spLocks noGrp="1"/>
          </p:cNvSpPr>
          <p:nvPr>
            <p:ph type="body" sz="quarter" idx="27" hasCustomPrompt="1"/>
          </p:nvPr>
        </p:nvSpPr>
        <p:spPr>
          <a:xfrm>
            <a:off x="6516843" y="5049472"/>
            <a:ext cx="209550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3" name="Text Placeholder 50">
            <a:extLst>
              <a:ext uri="{FF2B5EF4-FFF2-40B4-BE49-F238E27FC236}">
                <a16:creationId xmlns:a16="http://schemas.microsoft.com/office/drawing/2014/main" id="{50527529-F417-190B-A90B-0DF85077C8F3}"/>
              </a:ext>
            </a:extLst>
          </p:cNvPr>
          <p:cNvSpPr>
            <a:spLocks noGrp="1"/>
          </p:cNvSpPr>
          <p:nvPr>
            <p:ph type="body" sz="quarter" idx="28" hasCustomPrompt="1"/>
          </p:nvPr>
        </p:nvSpPr>
        <p:spPr>
          <a:xfrm>
            <a:off x="6516843" y="4609627"/>
            <a:ext cx="209550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8" name="Oval 17">
            <a:extLst>
              <a:ext uri="{FF2B5EF4-FFF2-40B4-BE49-F238E27FC236}">
                <a16:creationId xmlns:a16="http://schemas.microsoft.com/office/drawing/2014/main" id="{DD2108F7-CDD7-66F1-97B3-CEF9E2314A52}"/>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ooter Placeholder 4">
            <a:extLst>
              <a:ext uri="{FF2B5EF4-FFF2-40B4-BE49-F238E27FC236}">
                <a16:creationId xmlns:a16="http://schemas.microsoft.com/office/drawing/2014/main" id="{CEE687F1-A592-FCE9-B758-31BB7BFAF0A7}"/>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9" name="TextBox 28">
            <a:extLst>
              <a:ext uri="{FF2B5EF4-FFF2-40B4-BE49-F238E27FC236}">
                <a16:creationId xmlns:a16="http://schemas.microsoft.com/office/drawing/2014/main" id="{B64E10FD-D05A-D4F8-AB47-0A777B27F5F3}"/>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820721955"/>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ers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735967-F689-8135-435D-BD24AD4CB516}"/>
              </a:ext>
            </a:extLst>
          </p:cNvPr>
          <p:cNvSpPr/>
          <p:nvPr userDrawn="1"/>
        </p:nvSpPr>
        <p:spPr>
          <a:xfrm>
            <a:off x="0" y="0"/>
            <a:ext cx="12192000" cy="685800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chemeClr val="bg1"/>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7" name="Oval 6">
            <a:extLst>
              <a:ext uri="{FF2B5EF4-FFF2-40B4-BE49-F238E27FC236}">
                <a16:creationId xmlns:a16="http://schemas.microsoft.com/office/drawing/2014/main" id="{EB968B9A-DE88-7AA4-CA6E-413B4F481667}"/>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9884ED7A-3675-7842-7177-0F99F9896FF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rgbClr val="DBE9E6"/>
                </a:solidFill>
                <a:latin typeface="Karla Light" panose="020B0004030503030003" pitchFamily="34" charset="77"/>
              </a:rPr>
              <a:t> CCS Fundraising</a:t>
            </a:r>
          </a:p>
        </p:txBody>
      </p:sp>
      <p:sp>
        <p:nvSpPr>
          <p:cNvPr id="9" name="TextBox 8">
            <a:extLst>
              <a:ext uri="{FF2B5EF4-FFF2-40B4-BE49-F238E27FC236}">
                <a16:creationId xmlns:a16="http://schemas.microsoft.com/office/drawing/2014/main" id="{E995EAB4-1997-CA1D-1D85-4EC75EE60202}"/>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278098697"/>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s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735967-F689-8135-435D-BD24AD4CB516}"/>
              </a:ext>
            </a:extLst>
          </p:cNvPr>
          <p:cNvSpPr/>
          <p:nvPr userDrawn="1"/>
        </p:nvSpPr>
        <p:spPr>
          <a:xfrm>
            <a:off x="0" y="0"/>
            <a:ext cx="12192000" cy="685800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chemeClr val="bg1"/>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7" name="Oval 6">
            <a:extLst>
              <a:ext uri="{FF2B5EF4-FFF2-40B4-BE49-F238E27FC236}">
                <a16:creationId xmlns:a16="http://schemas.microsoft.com/office/drawing/2014/main" id="{522DF223-47FC-CB68-D1B7-B38A42E7E743}"/>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A889656F-70E3-00B9-5C6C-44074BA1CB06}"/>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solidFill>
                <a:latin typeface="Karla Light" panose="020B0004030503030003" pitchFamily="34" charset="77"/>
              </a:rPr>
              <a:t> CCS Fundraising</a:t>
            </a:r>
          </a:p>
        </p:txBody>
      </p:sp>
      <p:sp>
        <p:nvSpPr>
          <p:cNvPr id="9" name="TextBox 8">
            <a:extLst>
              <a:ext uri="{FF2B5EF4-FFF2-40B4-BE49-F238E27FC236}">
                <a16:creationId xmlns:a16="http://schemas.microsoft.com/office/drawing/2014/main" id="{3665830E-D602-A21A-67BE-8B96E021F03C}"/>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1513466445"/>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Service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grpSp>
        <p:nvGrpSpPr>
          <p:cNvPr id="28" name="Group 27">
            <a:extLst>
              <a:ext uri="{FF2B5EF4-FFF2-40B4-BE49-F238E27FC236}">
                <a16:creationId xmlns:a16="http://schemas.microsoft.com/office/drawing/2014/main" id="{4B5B2991-CA84-4D24-BE43-965F2476774A}"/>
              </a:ext>
            </a:extLst>
          </p:cNvPr>
          <p:cNvGrpSpPr/>
          <p:nvPr userDrawn="1"/>
        </p:nvGrpSpPr>
        <p:grpSpPr>
          <a:xfrm>
            <a:off x="6655596" y="1372034"/>
            <a:ext cx="1780963" cy="2051709"/>
            <a:chOff x="573179" y="1722553"/>
            <a:chExt cx="2188722" cy="2521456"/>
          </a:xfrm>
        </p:grpSpPr>
        <p:sp>
          <p:nvSpPr>
            <p:cNvPr id="24" name="Rectangle 23">
              <a:extLst>
                <a:ext uri="{FF2B5EF4-FFF2-40B4-BE49-F238E27FC236}">
                  <a16:creationId xmlns:a16="http://schemas.microsoft.com/office/drawing/2014/main" id="{2DB57B9E-ED9E-49B2-88D4-1BB552681C1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Oval 4">
              <a:extLst>
                <a:ext uri="{FF2B5EF4-FFF2-40B4-BE49-F238E27FC236}">
                  <a16:creationId xmlns:a16="http://schemas.microsoft.com/office/drawing/2014/main" id="{8E1121F9-CC72-4C75-A34B-CB411042F895}"/>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TextBox 26">
              <a:extLst>
                <a:ext uri="{FF2B5EF4-FFF2-40B4-BE49-F238E27FC236}">
                  <a16:creationId xmlns:a16="http://schemas.microsoft.com/office/drawing/2014/main" id="{9B4C8BDE-92FC-4010-B64C-EE5C5A9C5336}"/>
                </a:ext>
              </a:extLst>
            </p:cNvPr>
            <p:cNvSpPr txBox="1"/>
            <p:nvPr userDrawn="1"/>
          </p:nvSpPr>
          <p:spPr>
            <a:xfrm>
              <a:off x="787126" y="3144785"/>
              <a:ext cx="1877951" cy="718662"/>
            </a:xfrm>
            <a:prstGeom prst="rect">
              <a:avLst/>
            </a:prstGeom>
            <a:noFill/>
          </p:spPr>
          <p:txBody>
            <a:bodyPr wrap="square" rtlCol="0">
              <a:spAutoFit/>
            </a:bodyPr>
            <a:lstStyle/>
            <a:p>
              <a:pPr algn="ctr"/>
              <a:r>
                <a:rPr lang="en-US" sz="1600" b="0">
                  <a:latin typeface="Karla Medium" panose="020B0004030503030003" pitchFamily="34" charset="77"/>
                </a:rPr>
                <a:t>INTERIM MANAGEMENT</a:t>
              </a:r>
            </a:p>
          </p:txBody>
        </p:sp>
      </p:grpSp>
      <p:grpSp>
        <p:nvGrpSpPr>
          <p:cNvPr id="29" name="Group 28">
            <a:extLst>
              <a:ext uri="{FF2B5EF4-FFF2-40B4-BE49-F238E27FC236}">
                <a16:creationId xmlns:a16="http://schemas.microsoft.com/office/drawing/2014/main" id="{F1E9705C-DEE6-4237-A4F6-B0273DF29801}"/>
              </a:ext>
            </a:extLst>
          </p:cNvPr>
          <p:cNvGrpSpPr/>
          <p:nvPr userDrawn="1"/>
        </p:nvGrpSpPr>
        <p:grpSpPr>
          <a:xfrm>
            <a:off x="3773667" y="1372034"/>
            <a:ext cx="1780963" cy="2051709"/>
            <a:chOff x="573179" y="1722553"/>
            <a:chExt cx="2188722" cy="2521456"/>
          </a:xfrm>
        </p:grpSpPr>
        <p:sp>
          <p:nvSpPr>
            <p:cNvPr id="30" name="Rectangle 29">
              <a:extLst>
                <a:ext uri="{FF2B5EF4-FFF2-40B4-BE49-F238E27FC236}">
                  <a16:creationId xmlns:a16="http://schemas.microsoft.com/office/drawing/2014/main" id="{6A0B279B-284B-4693-BD4B-93828E477BD9}"/>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Oval 32">
              <a:extLst>
                <a:ext uri="{FF2B5EF4-FFF2-40B4-BE49-F238E27FC236}">
                  <a16:creationId xmlns:a16="http://schemas.microsoft.com/office/drawing/2014/main" id="{F4633834-4955-4756-B420-C07BFA83E8AB}"/>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TextBox 31">
              <a:extLst>
                <a:ext uri="{FF2B5EF4-FFF2-40B4-BE49-F238E27FC236}">
                  <a16:creationId xmlns:a16="http://schemas.microsoft.com/office/drawing/2014/main" id="{BB1EE641-1B82-4584-BC78-528DDFB45371}"/>
                </a:ext>
              </a:extLst>
            </p:cNvPr>
            <p:cNvSpPr txBox="1"/>
            <p:nvPr userDrawn="1"/>
          </p:nvSpPr>
          <p:spPr>
            <a:xfrm>
              <a:off x="649990" y="3161117"/>
              <a:ext cx="2035099" cy="718662"/>
            </a:xfrm>
            <a:prstGeom prst="rect">
              <a:avLst/>
            </a:prstGeom>
            <a:noFill/>
          </p:spPr>
          <p:txBody>
            <a:bodyPr wrap="square" rtlCol="0">
              <a:spAutoFit/>
            </a:bodyPr>
            <a:lstStyle/>
            <a:p>
              <a:pPr algn="ctr"/>
              <a:r>
                <a:rPr lang="en-US" sz="1600" b="0">
                  <a:latin typeface="Karla Medium" panose="020B0004030503030003" pitchFamily="34" charset="77"/>
                </a:rPr>
                <a:t>FEASIBILITY STUDIES</a:t>
              </a:r>
            </a:p>
          </p:txBody>
        </p:sp>
      </p:grpSp>
      <p:grpSp>
        <p:nvGrpSpPr>
          <p:cNvPr id="35" name="Group 34">
            <a:extLst>
              <a:ext uri="{FF2B5EF4-FFF2-40B4-BE49-F238E27FC236}">
                <a16:creationId xmlns:a16="http://schemas.microsoft.com/office/drawing/2014/main" id="{EFAE5551-607C-4613-B18A-D76A97B81688}"/>
              </a:ext>
            </a:extLst>
          </p:cNvPr>
          <p:cNvGrpSpPr/>
          <p:nvPr userDrawn="1"/>
        </p:nvGrpSpPr>
        <p:grpSpPr>
          <a:xfrm>
            <a:off x="976724" y="1377291"/>
            <a:ext cx="1780963" cy="2051709"/>
            <a:chOff x="573179" y="1722553"/>
            <a:chExt cx="2188722" cy="2521456"/>
          </a:xfrm>
        </p:grpSpPr>
        <p:sp>
          <p:nvSpPr>
            <p:cNvPr id="36" name="Rectangle 35">
              <a:extLst>
                <a:ext uri="{FF2B5EF4-FFF2-40B4-BE49-F238E27FC236}">
                  <a16:creationId xmlns:a16="http://schemas.microsoft.com/office/drawing/2014/main" id="{E0A55E66-8E14-441F-A5F3-28F28F6D5851}"/>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Oval 38">
              <a:extLst>
                <a:ext uri="{FF2B5EF4-FFF2-40B4-BE49-F238E27FC236}">
                  <a16:creationId xmlns:a16="http://schemas.microsoft.com/office/drawing/2014/main" id="{FC9A7CD4-068E-4E73-9BE1-14E2A475275E}"/>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TextBox 37">
              <a:extLst>
                <a:ext uri="{FF2B5EF4-FFF2-40B4-BE49-F238E27FC236}">
                  <a16:creationId xmlns:a16="http://schemas.microsoft.com/office/drawing/2014/main" id="{AF976224-FAB3-4363-A624-65D5516ACD6B}"/>
                </a:ext>
              </a:extLst>
            </p:cNvPr>
            <p:cNvSpPr txBox="1"/>
            <p:nvPr userDrawn="1"/>
          </p:nvSpPr>
          <p:spPr>
            <a:xfrm>
              <a:off x="641816" y="3159770"/>
              <a:ext cx="2035099" cy="718662"/>
            </a:xfrm>
            <a:prstGeom prst="rect">
              <a:avLst/>
            </a:prstGeom>
            <a:noFill/>
          </p:spPr>
          <p:txBody>
            <a:bodyPr wrap="square" rtlCol="0">
              <a:spAutoFit/>
            </a:bodyPr>
            <a:lstStyle/>
            <a:p>
              <a:pPr algn="ctr"/>
              <a:r>
                <a:rPr lang="en-US" sz="1600" b="0">
                  <a:latin typeface="Karla Medium" panose="020B0004030503030003" pitchFamily="34" charset="77"/>
                </a:rPr>
                <a:t>CAMPAIGN MANAGEMENT</a:t>
              </a:r>
            </a:p>
          </p:txBody>
        </p:sp>
      </p:grpSp>
      <p:grpSp>
        <p:nvGrpSpPr>
          <p:cNvPr id="41" name="Group 40">
            <a:extLst>
              <a:ext uri="{FF2B5EF4-FFF2-40B4-BE49-F238E27FC236}">
                <a16:creationId xmlns:a16="http://schemas.microsoft.com/office/drawing/2014/main" id="{CAAC94DD-845A-4290-9436-54D1EB93B22A}"/>
              </a:ext>
            </a:extLst>
          </p:cNvPr>
          <p:cNvGrpSpPr/>
          <p:nvPr userDrawn="1"/>
        </p:nvGrpSpPr>
        <p:grpSpPr>
          <a:xfrm>
            <a:off x="9452538" y="1378298"/>
            <a:ext cx="1780963" cy="2051709"/>
            <a:chOff x="573179" y="1722553"/>
            <a:chExt cx="2188722" cy="2521456"/>
          </a:xfrm>
        </p:grpSpPr>
        <p:sp>
          <p:nvSpPr>
            <p:cNvPr id="42" name="Rectangle 41">
              <a:extLst>
                <a:ext uri="{FF2B5EF4-FFF2-40B4-BE49-F238E27FC236}">
                  <a16:creationId xmlns:a16="http://schemas.microsoft.com/office/drawing/2014/main" id="{94E5B604-2AF8-423A-A534-3026B23A94E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Oval 44">
              <a:extLst>
                <a:ext uri="{FF2B5EF4-FFF2-40B4-BE49-F238E27FC236}">
                  <a16:creationId xmlns:a16="http://schemas.microsoft.com/office/drawing/2014/main" id="{5D55AA51-722D-4085-91C0-1B3FB9D3C1CA}"/>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a:extLst>
                <a:ext uri="{FF2B5EF4-FFF2-40B4-BE49-F238E27FC236}">
                  <a16:creationId xmlns:a16="http://schemas.microsoft.com/office/drawing/2014/main" id="{1D51A67E-D32A-4AB7-B4A6-918935DB9DA5}"/>
                </a:ext>
              </a:extLst>
            </p:cNvPr>
            <p:cNvSpPr txBox="1"/>
            <p:nvPr userDrawn="1"/>
          </p:nvSpPr>
          <p:spPr>
            <a:xfrm>
              <a:off x="573179" y="3154853"/>
              <a:ext cx="2188722" cy="718662"/>
            </a:xfrm>
            <a:prstGeom prst="rect">
              <a:avLst/>
            </a:prstGeom>
            <a:noFill/>
          </p:spPr>
          <p:txBody>
            <a:bodyPr wrap="square" rtlCol="0">
              <a:spAutoFit/>
            </a:bodyPr>
            <a:lstStyle/>
            <a:p>
              <a:pPr algn="ctr"/>
              <a:r>
                <a:rPr lang="en-US" sz="1600" b="0">
                  <a:latin typeface="Karla Medium" panose="020B0004030503030003" pitchFamily="34" charset="77"/>
                </a:rPr>
                <a:t>ASSESSMENTS  AND AUDITS</a:t>
              </a:r>
            </a:p>
          </p:txBody>
        </p:sp>
      </p:grpSp>
      <p:grpSp>
        <p:nvGrpSpPr>
          <p:cNvPr id="47" name="Group 46">
            <a:extLst>
              <a:ext uri="{FF2B5EF4-FFF2-40B4-BE49-F238E27FC236}">
                <a16:creationId xmlns:a16="http://schemas.microsoft.com/office/drawing/2014/main" id="{6BC9138C-81C0-4A79-B560-CF3ED1B56CB7}"/>
              </a:ext>
            </a:extLst>
          </p:cNvPr>
          <p:cNvGrpSpPr/>
          <p:nvPr userDrawn="1"/>
        </p:nvGrpSpPr>
        <p:grpSpPr>
          <a:xfrm>
            <a:off x="976724" y="4010750"/>
            <a:ext cx="1780963" cy="2051709"/>
            <a:chOff x="573179" y="1722553"/>
            <a:chExt cx="2188722" cy="2521456"/>
          </a:xfrm>
        </p:grpSpPr>
        <p:sp>
          <p:nvSpPr>
            <p:cNvPr id="48" name="Rectangle 47">
              <a:extLst>
                <a:ext uri="{FF2B5EF4-FFF2-40B4-BE49-F238E27FC236}">
                  <a16:creationId xmlns:a16="http://schemas.microsoft.com/office/drawing/2014/main" id="{626BBC3A-D87B-448B-A613-E288ED3080D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Oval 50">
              <a:extLst>
                <a:ext uri="{FF2B5EF4-FFF2-40B4-BE49-F238E27FC236}">
                  <a16:creationId xmlns:a16="http://schemas.microsoft.com/office/drawing/2014/main" id="{F8F60170-9B55-4B05-9A4D-3C34842A9B10}"/>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3B4A453B-E08E-467C-9022-9DA667BC7234}"/>
                </a:ext>
              </a:extLst>
            </p:cNvPr>
            <p:cNvSpPr txBox="1"/>
            <p:nvPr userDrawn="1"/>
          </p:nvSpPr>
          <p:spPr>
            <a:xfrm>
              <a:off x="727887" y="3189464"/>
              <a:ext cx="1877951" cy="718662"/>
            </a:xfrm>
            <a:prstGeom prst="rect">
              <a:avLst/>
            </a:prstGeom>
            <a:noFill/>
          </p:spPr>
          <p:txBody>
            <a:bodyPr wrap="square" rtlCol="0">
              <a:spAutoFit/>
            </a:bodyPr>
            <a:lstStyle/>
            <a:p>
              <a:pPr algn="ctr"/>
              <a:r>
                <a:rPr lang="en-US" sz="1600" b="0">
                  <a:latin typeface="Karla Medium" panose="020B0004030503030003" pitchFamily="34" charset="77"/>
                </a:rPr>
                <a:t>STRATEGIC PLANNING</a:t>
              </a:r>
            </a:p>
          </p:txBody>
        </p:sp>
      </p:grpSp>
      <p:grpSp>
        <p:nvGrpSpPr>
          <p:cNvPr id="53" name="Group 52">
            <a:extLst>
              <a:ext uri="{FF2B5EF4-FFF2-40B4-BE49-F238E27FC236}">
                <a16:creationId xmlns:a16="http://schemas.microsoft.com/office/drawing/2014/main" id="{A5292825-52EF-437F-8158-477B8DD5F60B}"/>
              </a:ext>
            </a:extLst>
          </p:cNvPr>
          <p:cNvGrpSpPr/>
          <p:nvPr userDrawn="1"/>
        </p:nvGrpSpPr>
        <p:grpSpPr>
          <a:xfrm>
            <a:off x="3813598" y="4010750"/>
            <a:ext cx="1780963" cy="2051709"/>
            <a:chOff x="573179" y="1722553"/>
            <a:chExt cx="2188722" cy="2521456"/>
          </a:xfrm>
        </p:grpSpPr>
        <p:sp>
          <p:nvSpPr>
            <p:cNvPr id="54" name="Rectangle 53">
              <a:extLst>
                <a:ext uri="{FF2B5EF4-FFF2-40B4-BE49-F238E27FC236}">
                  <a16:creationId xmlns:a16="http://schemas.microsoft.com/office/drawing/2014/main" id="{D303BC89-112F-426B-9B00-7911CBB2C3B4}"/>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Oval 56">
              <a:extLst>
                <a:ext uri="{FF2B5EF4-FFF2-40B4-BE49-F238E27FC236}">
                  <a16:creationId xmlns:a16="http://schemas.microsoft.com/office/drawing/2014/main" id="{71309EE1-868C-4365-9119-9374E9F51E3C}"/>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TextBox 55">
              <a:extLst>
                <a:ext uri="{FF2B5EF4-FFF2-40B4-BE49-F238E27FC236}">
                  <a16:creationId xmlns:a16="http://schemas.microsoft.com/office/drawing/2014/main" id="{4FAE0F74-B932-43B1-9199-B4399B941230}"/>
                </a:ext>
              </a:extLst>
            </p:cNvPr>
            <p:cNvSpPr txBox="1"/>
            <p:nvPr userDrawn="1"/>
          </p:nvSpPr>
          <p:spPr>
            <a:xfrm>
              <a:off x="727886" y="3169329"/>
              <a:ext cx="1877951" cy="718662"/>
            </a:xfrm>
            <a:prstGeom prst="rect">
              <a:avLst/>
            </a:prstGeom>
            <a:noFill/>
          </p:spPr>
          <p:txBody>
            <a:bodyPr wrap="square" rtlCol="0">
              <a:spAutoFit/>
            </a:bodyPr>
            <a:lstStyle/>
            <a:p>
              <a:pPr algn="ctr"/>
              <a:r>
                <a:rPr lang="en-US" sz="1600" b="0">
                  <a:latin typeface="Karla Medium" panose="020B0004030503030003" pitchFamily="34" charset="77"/>
                </a:rPr>
                <a:t>SYSTEMS PROJECTS</a:t>
              </a:r>
            </a:p>
          </p:txBody>
        </p:sp>
      </p:grpSp>
      <p:grpSp>
        <p:nvGrpSpPr>
          <p:cNvPr id="59" name="Group 58">
            <a:extLst>
              <a:ext uri="{FF2B5EF4-FFF2-40B4-BE49-F238E27FC236}">
                <a16:creationId xmlns:a16="http://schemas.microsoft.com/office/drawing/2014/main" id="{FDC3A5C4-5C03-4ECF-B00B-7DC39653E855}"/>
              </a:ext>
            </a:extLst>
          </p:cNvPr>
          <p:cNvGrpSpPr/>
          <p:nvPr userDrawn="1"/>
        </p:nvGrpSpPr>
        <p:grpSpPr>
          <a:xfrm>
            <a:off x="6651828" y="4021339"/>
            <a:ext cx="1780963" cy="2051709"/>
            <a:chOff x="573179" y="1722553"/>
            <a:chExt cx="2188722" cy="2521456"/>
          </a:xfrm>
        </p:grpSpPr>
        <p:sp>
          <p:nvSpPr>
            <p:cNvPr id="60" name="Rectangle 59">
              <a:extLst>
                <a:ext uri="{FF2B5EF4-FFF2-40B4-BE49-F238E27FC236}">
                  <a16:creationId xmlns:a16="http://schemas.microsoft.com/office/drawing/2014/main" id="{65DC0D54-086C-461F-8577-8306EB0F9B36}"/>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Oval 62">
              <a:extLst>
                <a:ext uri="{FF2B5EF4-FFF2-40B4-BE49-F238E27FC236}">
                  <a16:creationId xmlns:a16="http://schemas.microsoft.com/office/drawing/2014/main" id="{C4BBD559-34A3-42A3-A262-EFBE1F5B7939}"/>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TextBox 61">
              <a:extLst>
                <a:ext uri="{FF2B5EF4-FFF2-40B4-BE49-F238E27FC236}">
                  <a16:creationId xmlns:a16="http://schemas.microsoft.com/office/drawing/2014/main" id="{C85D1BDC-DFB9-47CB-8C46-C9DCA72A3250}"/>
                </a:ext>
              </a:extLst>
            </p:cNvPr>
            <p:cNvSpPr txBox="1"/>
            <p:nvPr userDrawn="1"/>
          </p:nvSpPr>
          <p:spPr>
            <a:xfrm>
              <a:off x="573179" y="3178876"/>
              <a:ext cx="2188722" cy="416067"/>
            </a:xfrm>
            <a:prstGeom prst="rect">
              <a:avLst/>
            </a:prstGeom>
            <a:noFill/>
          </p:spPr>
          <p:txBody>
            <a:bodyPr wrap="square" rtlCol="0">
              <a:spAutoFit/>
            </a:bodyPr>
            <a:lstStyle/>
            <a:p>
              <a:pPr algn="ctr"/>
              <a:r>
                <a:rPr lang="en-US" sz="1600" b="0">
                  <a:latin typeface="Karla Medium" panose="020B0004030503030003" pitchFamily="34" charset="77"/>
                </a:rPr>
                <a:t>DATA ANALYTICS</a:t>
              </a:r>
            </a:p>
          </p:txBody>
        </p:sp>
      </p:grpSp>
      <p:grpSp>
        <p:nvGrpSpPr>
          <p:cNvPr id="83" name="Group 82">
            <a:extLst>
              <a:ext uri="{FF2B5EF4-FFF2-40B4-BE49-F238E27FC236}">
                <a16:creationId xmlns:a16="http://schemas.microsoft.com/office/drawing/2014/main" id="{CD006AA9-785C-4F7A-AB9A-E3C531341F33}"/>
              </a:ext>
            </a:extLst>
          </p:cNvPr>
          <p:cNvGrpSpPr/>
          <p:nvPr userDrawn="1"/>
        </p:nvGrpSpPr>
        <p:grpSpPr>
          <a:xfrm>
            <a:off x="4380334" y="1536604"/>
            <a:ext cx="530345" cy="729355"/>
            <a:chOff x="4256561" y="1246103"/>
            <a:chExt cx="651770" cy="896344"/>
          </a:xfrm>
          <a:solidFill>
            <a:schemeClr val="accent1"/>
          </a:solidFill>
        </p:grpSpPr>
        <p:sp>
          <p:nvSpPr>
            <p:cNvPr id="76" name="Freeform 182">
              <a:extLst>
                <a:ext uri="{FF2B5EF4-FFF2-40B4-BE49-F238E27FC236}">
                  <a16:creationId xmlns:a16="http://schemas.microsoft.com/office/drawing/2014/main" id="{37A1F45D-EFB5-4FB9-A444-4F4A82C31211}"/>
                </a:ext>
              </a:extLst>
            </p:cNvPr>
            <p:cNvSpPr>
              <a:spLocks noEditPoints="1"/>
            </p:cNvSpPr>
            <p:nvPr userDrawn="1"/>
          </p:nvSpPr>
          <p:spPr bwMode="auto">
            <a:xfrm>
              <a:off x="4256561" y="1246103"/>
              <a:ext cx="651770" cy="896344"/>
            </a:xfrm>
            <a:custGeom>
              <a:avLst/>
              <a:gdLst>
                <a:gd name="T0" fmla="*/ 199 w 215"/>
                <a:gd name="T1" fmla="*/ 38 h 296"/>
                <a:gd name="T2" fmla="*/ 164 w 215"/>
                <a:gd name="T3" fmla="*/ 38 h 296"/>
                <a:gd name="T4" fmla="*/ 150 w 215"/>
                <a:gd name="T5" fmla="*/ 28 h 296"/>
                <a:gd name="T6" fmla="*/ 125 w 215"/>
                <a:gd name="T7" fmla="*/ 17 h 296"/>
                <a:gd name="T8" fmla="*/ 108 w 215"/>
                <a:gd name="T9" fmla="*/ 0 h 296"/>
                <a:gd name="T10" fmla="*/ 108 w 215"/>
                <a:gd name="T11" fmla="*/ 0 h 296"/>
                <a:gd name="T12" fmla="*/ 91 w 215"/>
                <a:gd name="T13" fmla="*/ 17 h 296"/>
                <a:gd name="T14" fmla="*/ 66 w 215"/>
                <a:gd name="T15" fmla="*/ 28 h 296"/>
                <a:gd name="T16" fmla="*/ 51 w 215"/>
                <a:gd name="T17" fmla="*/ 38 h 296"/>
                <a:gd name="T18" fmla="*/ 17 w 215"/>
                <a:gd name="T19" fmla="*/ 38 h 296"/>
                <a:gd name="T20" fmla="*/ 0 w 215"/>
                <a:gd name="T21" fmla="*/ 54 h 296"/>
                <a:gd name="T22" fmla="*/ 0 w 215"/>
                <a:gd name="T23" fmla="*/ 280 h 296"/>
                <a:gd name="T24" fmla="*/ 17 w 215"/>
                <a:gd name="T25" fmla="*/ 296 h 296"/>
                <a:gd name="T26" fmla="*/ 199 w 215"/>
                <a:gd name="T27" fmla="*/ 296 h 296"/>
                <a:gd name="T28" fmla="*/ 215 w 215"/>
                <a:gd name="T29" fmla="*/ 280 h 296"/>
                <a:gd name="T30" fmla="*/ 215 w 215"/>
                <a:gd name="T31" fmla="*/ 54 h 296"/>
                <a:gd name="T32" fmla="*/ 199 w 215"/>
                <a:gd name="T33" fmla="*/ 38 h 296"/>
                <a:gd name="T34" fmla="*/ 108 w 215"/>
                <a:gd name="T35" fmla="*/ 7 h 296"/>
                <a:gd name="T36" fmla="*/ 117 w 215"/>
                <a:gd name="T37" fmla="*/ 17 h 296"/>
                <a:gd name="T38" fmla="*/ 108 w 215"/>
                <a:gd name="T39" fmla="*/ 27 h 296"/>
                <a:gd name="T40" fmla="*/ 98 w 215"/>
                <a:gd name="T41" fmla="*/ 17 h 296"/>
                <a:gd name="T42" fmla="*/ 108 w 215"/>
                <a:gd name="T43" fmla="*/ 7 h 296"/>
                <a:gd name="T44" fmla="*/ 147 w 215"/>
                <a:gd name="T45" fmla="*/ 272 h 296"/>
                <a:gd name="T46" fmla="*/ 147 w 215"/>
                <a:gd name="T47" fmla="*/ 235 h 296"/>
                <a:gd name="T48" fmla="*/ 156 w 215"/>
                <a:gd name="T49" fmla="*/ 226 h 296"/>
                <a:gd name="T50" fmla="*/ 194 w 215"/>
                <a:gd name="T51" fmla="*/ 226 h 296"/>
                <a:gd name="T52" fmla="*/ 147 w 215"/>
                <a:gd name="T53" fmla="*/ 272 h 296"/>
                <a:gd name="T54" fmla="*/ 194 w 215"/>
                <a:gd name="T55" fmla="*/ 217 h 296"/>
                <a:gd name="T56" fmla="*/ 194 w 215"/>
                <a:gd name="T57" fmla="*/ 217 h 296"/>
                <a:gd name="T58" fmla="*/ 156 w 215"/>
                <a:gd name="T59" fmla="*/ 217 h 296"/>
                <a:gd name="T60" fmla="*/ 138 w 215"/>
                <a:gd name="T61" fmla="*/ 235 h 296"/>
                <a:gd name="T62" fmla="*/ 138 w 215"/>
                <a:gd name="T63" fmla="*/ 272 h 296"/>
                <a:gd name="T64" fmla="*/ 31 w 215"/>
                <a:gd name="T65" fmla="*/ 272 h 296"/>
                <a:gd name="T66" fmla="*/ 22 w 215"/>
                <a:gd name="T67" fmla="*/ 264 h 296"/>
                <a:gd name="T68" fmla="*/ 22 w 215"/>
                <a:gd name="T69" fmla="*/ 61 h 296"/>
                <a:gd name="T70" fmla="*/ 31 w 215"/>
                <a:gd name="T71" fmla="*/ 52 h 296"/>
                <a:gd name="T72" fmla="*/ 52 w 215"/>
                <a:gd name="T73" fmla="*/ 52 h 296"/>
                <a:gd name="T74" fmla="*/ 66 w 215"/>
                <a:gd name="T75" fmla="*/ 59 h 296"/>
                <a:gd name="T76" fmla="*/ 150 w 215"/>
                <a:gd name="T77" fmla="*/ 59 h 296"/>
                <a:gd name="T78" fmla="*/ 163 w 215"/>
                <a:gd name="T79" fmla="*/ 52 h 296"/>
                <a:gd name="T80" fmla="*/ 185 w 215"/>
                <a:gd name="T81" fmla="*/ 52 h 296"/>
                <a:gd name="T82" fmla="*/ 194 w 215"/>
                <a:gd name="T83" fmla="*/ 61 h 296"/>
                <a:gd name="T84" fmla="*/ 194 w 215"/>
                <a:gd name="T85" fmla="*/ 21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 h="296">
                  <a:moveTo>
                    <a:pt x="199" y="38"/>
                  </a:moveTo>
                  <a:cubicBezTo>
                    <a:pt x="164" y="38"/>
                    <a:pt x="164" y="38"/>
                    <a:pt x="164" y="38"/>
                  </a:cubicBezTo>
                  <a:cubicBezTo>
                    <a:pt x="162" y="32"/>
                    <a:pt x="156" y="28"/>
                    <a:pt x="150" y="28"/>
                  </a:cubicBezTo>
                  <a:cubicBezTo>
                    <a:pt x="133" y="28"/>
                    <a:pt x="125" y="26"/>
                    <a:pt x="125" y="17"/>
                  </a:cubicBezTo>
                  <a:cubicBezTo>
                    <a:pt x="125" y="7"/>
                    <a:pt x="117" y="0"/>
                    <a:pt x="108" y="0"/>
                  </a:cubicBezTo>
                  <a:cubicBezTo>
                    <a:pt x="108" y="0"/>
                    <a:pt x="108" y="0"/>
                    <a:pt x="108" y="0"/>
                  </a:cubicBezTo>
                  <a:cubicBezTo>
                    <a:pt x="98" y="0"/>
                    <a:pt x="91" y="7"/>
                    <a:pt x="91" y="17"/>
                  </a:cubicBezTo>
                  <a:cubicBezTo>
                    <a:pt x="91" y="26"/>
                    <a:pt x="83" y="28"/>
                    <a:pt x="66" y="28"/>
                  </a:cubicBezTo>
                  <a:cubicBezTo>
                    <a:pt x="59" y="28"/>
                    <a:pt x="54" y="32"/>
                    <a:pt x="51" y="38"/>
                  </a:cubicBezTo>
                  <a:cubicBezTo>
                    <a:pt x="17" y="38"/>
                    <a:pt x="17" y="38"/>
                    <a:pt x="17" y="38"/>
                  </a:cubicBezTo>
                  <a:cubicBezTo>
                    <a:pt x="8" y="38"/>
                    <a:pt x="0" y="45"/>
                    <a:pt x="0" y="54"/>
                  </a:cubicBezTo>
                  <a:cubicBezTo>
                    <a:pt x="0" y="280"/>
                    <a:pt x="0" y="280"/>
                    <a:pt x="0" y="280"/>
                  </a:cubicBezTo>
                  <a:cubicBezTo>
                    <a:pt x="0" y="289"/>
                    <a:pt x="8" y="296"/>
                    <a:pt x="17" y="296"/>
                  </a:cubicBezTo>
                  <a:cubicBezTo>
                    <a:pt x="199" y="296"/>
                    <a:pt x="199" y="296"/>
                    <a:pt x="199" y="296"/>
                  </a:cubicBezTo>
                  <a:cubicBezTo>
                    <a:pt x="208" y="296"/>
                    <a:pt x="215" y="289"/>
                    <a:pt x="215" y="280"/>
                  </a:cubicBezTo>
                  <a:cubicBezTo>
                    <a:pt x="215" y="54"/>
                    <a:pt x="215" y="54"/>
                    <a:pt x="215" y="54"/>
                  </a:cubicBezTo>
                  <a:cubicBezTo>
                    <a:pt x="215" y="45"/>
                    <a:pt x="208" y="38"/>
                    <a:pt x="199" y="38"/>
                  </a:cubicBezTo>
                  <a:close/>
                  <a:moveTo>
                    <a:pt x="108" y="7"/>
                  </a:moveTo>
                  <a:cubicBezTo>
                    <a:pt x="113" y="7"/>
                    <a:pt x="117" y="12"/>
                    <a:pt x="117" y="17"/>
                  </a:cubicBezTo>
                  <a:cubicBezTo>
                    <a:pt x="117" y="22"/>
                    <a:pt x="113" y="27"/>
                    <a:pt x="108" y="27"/>
                  </a:cubicBezTo>
                  <a:cubicBezTo>
                    <a:pt x="102" y="27"/>
                    <a:pt x="98" y="22"/>
                    <a:pt x="98" y="17"/>
                  </a:cubicBezTo>
                  <a:cubicBezTo>
                    <a:pt x="98" y="12"/>
                    <a:pt x="102" y="7"/>
                    <a:pt x="108" y="7"/>
                  </a:cubicBezTo>
                  <a:close/>
                  <a:moveTo>
                    <a:pt x="147" y="272"/>
                  </a:moveTo>
                  <a:cubicBezTo>
                    <a:pt x="147" y="235"/>
                    <a:pt x="147" y="235"/>
                    <a:pt x="147" y="235"/>
                  </a:cubicBezTo>
                  <a:cubicBezTo>
                    <a:pt x="147" y="230"/>
                    <a:pt x="151" y="226"/>
                    <a:pt x="156" y="226"/>
                  </a:cubicBezTo>
                  <a:cubicBezTo>
                    <a:pt x="194" y="226"/>
                    <a:pt x="194" y="226"/>
                    <a:pt x="194" y="226"/>
                  </a:cubicBezTo>
                  <a:lnTo>
                    <a:pt x="147" y="272"/>
                  </a:lnTo>
                  <a:close/>
                  <a:moveTo>
                    <a:pt x="194" y="217"/>
                  </a:moveTo>
                  <a:cubicBezTo>
                    <a:pt x="194" y="217"/>
                    <a:pt x="194" y="217"/>
                    <a:pt x="194" y="217"/>
                  </a:cubicBezTo>
                  <a:cubicBezTo>
                    <a:pt x="156" y="217"/>
                    <a:pt x="156" y="217"/>
                    <a:pt x="156" y="217"/>
                  </a:cubicBezTo>
                  <a:cubicBezTo>
                    <a:pt x="146" y="217"/>
                    <a:pt x="138" y="225"/>
                    <a:pt x="138" y="235"/>
                  </a:cubicBezTo>
                  <a:cubicBezTo>
                    <a:pt x="138" y="272"/>
                    <a:pt x="138" y="272"/>
                    <a:pt x="138" y="272"/>
                  </a:cubicBezTo>
                  <a:cubicBezTo>
                    <a:pt x="31" y="272"/>
                    <a:pt x="31" y="272"/>
                    <a:pt x="31" y="272"/>
                  </a:cubicBezTo>
                  <a:cubicBezTo>
                    <a:pt x="26" y="272"/>
                    <a:pt x="22" y="268"/>
                    <a:pt x="22" y="264"/>
                  </a:cubicBezTo>
                  <a:cubicBezTo>
                    <a:pt x="22" y="61"/>
                    <a:pt x="22" y="61"/>
                    <a:pt x="22" y="61"/>
                  </a:cubicBezTo>
                  <a:cubicBezTo>
                    <a:pt x="22" y="56"/>
                    <a:pt x="26" y="52"/>
                    <a:pt x="31" y="52"/>
                  </a:cubicBezTo>
                  <a:cubicBezTo>
                    <a:pt x="52" y="52"/>
                    <a:pt x="52" y="52"/>
                    <a:pt x="52" y="52"/>
                  </a:cubicBezTo>
                  <a:cubicBezTo>
                    <a:pt x="55" y="56"/>
                    <a:pt x="60" y="59"/>
                    <a:pt x="66" y="59"/>
                  </a:cubicBezTo>
                  <a:cubicBezTo>
                    <a:pt x="150" y="59"/>
                    <a:pt x="150" y="59"/>
                    <a:pt x="150" y="59"/>
                  </a:cubicBezTo>
                  <a:cubicBezTo>
                    <a:pt x="156" y="59"/>
                    <a:pt x="160" y="56"/>
                    <a:pt x="163" y="52"/>
                  </a:cubicBezTo>
                  <a:cubicBezTo>
                    <a:pt x="185" y="52"/>
                    <a:pt x="185" y="52"/>
                    <a:pt x="185" y="52"/>
                  </a:cubicBezTo>
                  <a:cubicBezTo>
                    <a:pt x="190" y="52"/>
                    <a:pt x="194" y="56"/>
                    <a:pt x="194" y="61"/>
                  </a:cubicBezTo>
                  <a:lnTo>
                    <a:pt x="194" y="217"/>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7" name="Rectangle 183">
              <a:extLst>
                <a:ext uri="{FF2B5EF4-FFF2-40B4-BE49-F238E27FC236}">
                  <a16:creationId xmlns:a16="http://schemas.microsoft.com/office/drawing/2014/main" id="{1DB4172C-B659-4383-B7F9-8B0C432A38BA}"/>
                </a:ext>
              </a:extLst>
            </p:cNvPr>
            <p:cNvSpPr>
              <a:spLocks noChangeArrowheads="1"/>
            </p:cNvSpPr>
            <p:nvPr userDrawn="1"/>
          </p:nvSpPr>
          <p:spPr bwMode="auto">
            <a:xfrm>
              <a:off x="4360445" y="1667367"/>
              <a:ext cx="526770"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8" name="Freeform 184">
              <a:extLst>
                <a:ext uri="{FF2B5EF4-FFF2-40B4-BE49-F238E27FC236}">
                  <a16:creationId xmlns:a16="http://schemas.microsoft.com/office/drawing/2014/main" id="{1BF6ADFB-E5BF-4002-AEE7-C8E480A99CBC}"/>
                </a:ext>
              </a:extLst>
            </p:cNvPr>
            <p:cNvSpPr>
              <a:spLocks noEditPoints="1"/>
            </p:cNvSpPr>
            <p:nvPr userDrawn="1"/>
          </p:nvSpPr>
          <p:spPr bwMode="auto">
            <a:xfrm>
              <a:off x="4412424" y="1651171"/>
              <a:ext cx="75550" cy="78110"/>
            </a:xfrm>
            <a:custGeom>
              <a:avLst/>
              <a:gdLst>
                <a:gd name="T0" fmla="*/ 5 w 59"/>
                <a:gd name="T1" fmla="*/ 0 h 61"/>
                <a:gd name="T2" fmla="*/ 0 w 59"/>
                <a:gd name="T3" fmla="*/ 0 h 61"/>
                <a:gd name="T4" fmla="*/ 0 w 59"/>
                <a:gd name="T5" fmla="*/ 7 h 61"/>
                <a:gd name="T6" fmla="*/ 0 w 59"/>
                <a:gd name="T7" fmla="*/ 54 h 61"/>
                <a:gd name="T8" fmla="*/ 0 w 59"/>
                <a:gd name="T9" fmla="*/ 61 h 61"/>
                <a:gd name="T10" fmla="*/ 5 w 59"/>
                <a:gd name="T11" fmla="*/ 61 h 61"/>
                <a:gd name="T12" fmla="*/ 55 w 59"/>
                <a:gd name="T13" fmla="*/ 61 h 61"/>
                <a:gd name="T14" fmla="*/ 59 w 59"/>
                <a:gd name="T15" fmla="*/ 61 h 61"/>
                <a:gd name="T16" fmla="*/ 59 w 59"/>
                <a:gd name="T17" fmla="*/ 54 h 61"/>
                <a:gd name="T18" fmla="*/ 59 w 59"/>
                <a:gd name="T19" fmla="*/ 7 h 61"/>
                <a:gd name="T20" fmla="*/ 59 w 59"/>
                <a:gd name="T21" fmla="*/ 0 h 61"/>
                <a:gd name="T22" fmla="*/ 55 w 59"/>
                <a:gd name="T23" fmla="*/ 0 h 61"/>
                <a:gd name="T24" fmla="*/ 5 w 59"/>
                <a:gd name="T25" fmla="*/ 0 h 61"/>
                <a:gd name="T26" fmla="*/ 48 w 59"/>
                <a:gd name="T27" fmla="*/ 49 h 61"/>
                <a:gd name="T28" fmla="*/ 12 w 59"/>
                <a:gd name="T29" fmla="*/ 49 h 61"/>
                <a:gd name="T30" fmla="*/ 12 w 59"/>
                <a:gd name="T31" fmla="*/ 11 h 61"/>
                <a:gd name="T32" fmla="*/ 48 w 59"/>
                <a:gd name="T33" fmla="*/ 14 h 61"/>
                <a:gd name="T34" fmla="*/ 48 w 59"/>
                <a:gd name="T3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1">
                  <a:moveTo>
                    <a:pt x="5" y="0"/>
                  </a:moveTo>
                  <a:lnTo>
                    <a:pt x="0" y="0"/>
                  </a:lnTo>
                  <a:lnTo>
                    <a:pt x="0" y="7"/>
                  </a:lnTo>
                  <a:lnTo>
                    <a:pt x="0" y="54"/>
                  </a:lnTo>
                  <a:lnTo>
                    <a:pt x="0" y="61"/>
                  </a:lnTo>
                  <a:lnTo>
                    <a:pt x="5" y="61"/>
                  </a:lnTo>
                  <a:lnTo>
                    <a:pt x="55" y="61"/>
                  </a:lnTo>
                  <a:lnTo>
                    <a:pt x="59" y="61"/>
                  </a:lnTo>
                  <a:lnTo>
                    <a:pt x="59" y="54"/>
                  </a:lnTo>
                  <a:lnTo>
                    <a:pt x="59" y="7"/>
                  </a:lnTo>
                  <a:lnTo>
                    <a:pt x="59" y="0"/>
                  </a:lnTo>
                  <a:lnTo>
                    <a:pt x="55" y="0"/>
                  </a:lnTo>
                  <a:lnTo>
                    <a:pt x="5" y="0"/>
                  </a:lnTo>
                  <a:close/>
                  <a:moveTo>
                    <a:pt x="48" y="49"/>
                  </a:moveTo>
                  <a:lnTo>
                    <a:pt x="12" y="49"/>
                  </a:lnTo>
                  <a:lnTo>
                    <a:pt x="12" y="11"/>
                  </a:lnTo>
                  <a:lnTo>
                    <a:pt x="48" y="14"/>
                  </a:lnTo>
                  <a:lnTo>
                    <a:pt x="48" y="49"/>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9" name="Rectangle 185">
              <a:extLst>
                <a:ext uri="{FF2B5EF4-FFF2-40B4-BE49-F238E27FC236}">
                  <a16:creationId xmlns:a16="http://schemas.microsoft.com/office/drawing/2014/main" id="{E11B9E64-4768-4B54-8D0C-5F5171F1B58E}"/>
                </a:ext>
              </a:extLst>
            </p:cNvPr>
            <p:cNvSpPr>
              <a:spLocks noChangeArrowheads="1"/>
            </p:cNvSpPr>
            <p:nvPr userDrawn="1"/>
          </p:nvSpPr>
          <p:spPr bwMode="auto">
            <a:xfrm>
              <a:off x="4360445" y="1569306"/>
              <a:ext cx="526770"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0" name="Freeform 186">
              <a:extLst>
                <a:ext uri="{FF2B5EF4-FFF2-40B4-BE49-F238E27FC236}">
                  <a16:creationId xmlns:a16="http://schemas.microsoft.com/office/drawing/2014/main" id="{8DA10DF7-B3AB-4901-94C0-96DD783A8C1C}"/>
                </a:ext>
              </a:extLst>
            </p:cNvPr>
            <p:cNvSpPr>
              <a:spLocks noEditPoints="1"/>
            </p:cNvSpPr>
            <p:nvPr userDrawn="1"/>
          </p:nvSpPr>
          <p:spPr bwMode="auto">
            <a:xfrm>
              <a:off x="4412424" y="1553110"/>
              <a:ext cx="75550" cy="78110"/>
            </a:xfrm>
            <a:custGeom>
              <a:avLst/>
              <a:gdLst>
                <a:gd name="T0" fmla="*/ 5 w 59"/>
                <a:gd name="T1" fmla="*/ 0 h 61"/>
                <a:gd name="T2" fmla="*/ 0 w 59"/>
                <a:gd name="T3" fmla="*/ 0 h 61"/>
                <a:gd name="T4" fmla="*/ 0 w 59"/>
                <a:gd name="T5" fmla="*/ 7 h 61"/>
                <a:gd name="T6" fmla="*/ 0 w 59"/>
                <a:gd name="T7" fmla="*/ 54 h 61"/>
                <a:gd name="T8" fmla="*/ 0 w 59"/>
                <a:gd name="T9" fmla="*/ 61 h 61"/>
                <a:gd name="T10" fmla="*/ 5 w 59"/>
                <a:gd name="T11" fmla="*/ 61 h 61"/>
                <a:gd name="T12" fmla="*/ 55 w 59"/>
                <a:gd name="T13" fmla="*/ 61 h 61"/>
                <a:gd name="T14" fmla="*/ 59 w 59"/>
                <a:gd name="T15" fmla="*/ 61 h 61"/>
                <a:gd name="T16" fmla="*/ 59 w 59"/>
                <a:gd name="T17" fmla="*/ 54 h 61"/>
                <a:gd name="T18" fmla="*/ 59 w 59"/>
                <a:gd name="T19" fmla="*/ 7 h 61"/>
                <a:gd name="T20" fmla="*/ 59 w 59"/>
                <a:gd name="T21" fmla="*/ 0 h 61"/>
                <a:gd name="T22" fmla="*/ 55 w 59"/>
                <a:gd name="T23" fmla="*/ 0 h 61"/>
                <a:gd name="T24" fmla="*/ 5 w 59"/>
                <a:gd name="T25" fmla="*/ 0 h 61"/>
                <a:gd name="T26" fmla="*/ 48 w 59"/>
                <a:gd name="T27" fmla="*/ 49 h 61"/>
                <a:gd name="T28" fmla="*/ 12 w 59"/>
                <a:gd name="T29" fmla="*/ 49 h 61"/>
                <a:gd name="T30" fmla="*/ 12 w 59"/>
                <a:gd name="T31" fmla="*/ 12 h 61"/>
                <a:gd name="T32" fmla="*/ 48 w 59"/>
                <a:gd name="T33" fmla="*/ 12 h 61"/>
                <a:gd name="T34" fmla="*/ 48 w 59"/>
                <a:gd name="T3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1">
                  <a:moveTo>
                    <a:pt x="5" y="0"/>
                  </a:moveTo>
                  <a:lnTo>
                    <a:pt x="0" y="0"/>
                  </a:lnTo>
                  <a:lnTo>
                    <a:pt x="0" y="7"/>
                  </a:lnTo>
                  <a:lnTo>
                    <a:pt x="0" y="54"/>
                  </a:lnTo>
                  <a:lnTo>
                    <a:pt x="0" y="61"/>
                  </a:lnTo>
                  <a:lnTo>
                    <a:pt x="5" y="61"/>
                  </a:lnTo>
                  <a:lnTo>
                    <a:pt x="55" y="61"/>
                  </a:lnTo>
                  <a:lnTo>
                    <a:pt x="59" y="61"/>
                  </a:lnTo>
                  <a:lnTo>
                    <a:pt x="59" y="54"/>
                  </a:lnTo>
                  <a:lnTo>
                    <a:pt x="59" y="7"/>
                  </a:lnTo>
                  <a:lnTo>
                    <a:pt x="59" y="0"/>
                  </a:lnTo>
                  <a:lnTo>
                    <a:pt x="55" y="0"/>
                  </a:lnTo>
                  <a:lnTo>
                    <a:pt x="5" y="0"/>
                  </a:lnTo>
                  <a:close/>
                  <a:moveTo>
                    <a:pt x="48" y="49"/>
                  </a:moveTo>
                  <a:lnTo>
                    <a:pt x="12" y="49"/>
                  </a:lnTo>
                  <a:lnTo>
                    <a:pt x="12" y="12"/>
                  </a:lnTo>
                  <a:lnTo>
                    <a:pt x="48" y="12"/>
                  </a:lnTo>
                  <a:lnTo>
                    <a:pt x="48" y="49"/>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1" name="Rectangle 187">
              <a:extLst>
                <a:ext uri="{FF2B5EF4-FFF2-40B4-BE49-F238E27FC236}">
                  <a16:creationId xmlns:a16="http://schemas.microsoft.com/office/drawing/2014/main" id="{F1318140-1506-40CD-A54D-1C9B5C16850C}"/>
                </a:ext>
              </a:extLst>
            </p:cNvPr>
            <p:cNvSpPr>
              <a:spLocks noChangeArrowheads="1"/>
            </p:cNvSpPr>
            <p:nvPr userDrawn="1"/>
          </p:nvSpPr>
          <p:spPr bwMode="auto">
            <a:xfrm>
              <a:off x="4371423" y="1764978"/>
              <a:ext cx="504814"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2" name="Freeform 188">
              <a:extLst>
                <a:ext uri="{FF2B5EF4-FFF2-40B4-BE49-F238E27FC236}">
                  <a16:creationId xmlns:a16="http://schemas.microsoft.com/office/drawing/2014/main" id="{E65A9EA9-A744-4AB0-B126-7F7C2EABB1F6}"/>
                </a:ext>
              </a:extLst>
            </p:cNvPr>
            <p:cNvSpPr>
              <a:spLocks noEditPoints="1"/>
            </p:cNvSpPr>
            <p:nvPr userDrawn="1"/>
          </p:nvSpPr>
          <p:spPr bwMode="auto">
            <a:xfrm>
              <a:off x="4412424" y="1751413"/>
              <a:ext cx="75550" cy="75550"/>
            </a:xfrm>
            <a:custGeom>
              <a:avLst/>
              <a:gdLst>
                <a:gd name="T0" fmla="*/ 5 w 59"/>
                <a:gd name="T1" fmla="*/ 0 h 59"/>
                <a:gd name="T2" fmla="*/ 0 w 59"/>
                <a:gd name="T3" fmla="*/ 0 h 59"/>
                <a:gd name="T4" fmla="*/ 0 w 59"/>
                <a:gd name="T5" fmla="*/ 4 h 59"/>
                <a:gd name="T6" fmla="*/ 0 w 59"/>
                <a:gd name="T7" fmla="*/ 54 h 59"/>
                <a:gd name="T8" fmla="*/ 0 w 59"/>
                <a:gd name="T9" fmla="*/ 59 h 59"/>
                <a:gd name="T10" fmla="*/ 5 w 59"/>
                <a:gd name="T11" fmla="*/ 59 h 59"/>
                <a:gd name="T12" fmla="*/ 55 w 59"/>
                <a:gd name="T13" fmla="*/ 59 h 59"/>
                <a:gd name="T14" fmla="*/ 59 w 59"/>
                <a:gd name="T15" fmla="*/ 59 h 59"/>
                <a:gd name="T16" fmla="*/ 59 w 59"/>
                <a:gd name="T17" fmla="*/ 54 h 59"/>
                <a:gd name="T18" fmla="*/ 59 w 59"/>
                <a:gd name="T19" fmla="*/ 4 h 59"/>
                <a:gd name="T20" fmla="*/ 59 w 59"/>
                <a:gd name="T21" fmla="*/ 0 h 59"/>
                <a:gd name="T22" fmla="*/ 55 w 59"/>
                <a:gd name="T23" fmla="*/ 0 h 59"/>
                <a:gd name="T24" fmla="*/ 5 w 59"/>
                <a:gd name="T25" fmla="*/ 0 h 59"/>
                <a:gd name="T26" fmla="*/ 48 w 59"/>
                <a:gd name="T27" fmla="*/ 47 h 59"/>
                <a:gd name="T28" fmla="*/ 12 w 59"/>
                <a:gd name="T29" fmla="*/ 47 h 59"/>
                <a:gd name="T30" fmla="*/ 12 w 59"/>
                <a:gd name="T31" fmla="*/ 12 h 59"/>
                <a:gd name="T32" fmla="*/ 48 w 59"/>
                <a:gd name="T33" fmla="*/ 12 h 59"/>
                <a:gd name="T34" fmla="*/ 48 w 59"/>
                <a:gd name="T35" fmla="*/ 4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59">
                  <a:moveTo>
                    <a:pt x="5" y="0"/>
                  </a:moveTo>
                  <a:lnTo>
                    <a:pt x="0" y="0"/>
                  </a:lnTo>
                  <a:lnTo>
                    <a:pt x="0" y="4"/>
                  </a:lnTo>
                  <a:lnTo>
                    <a:pt x="0" y="54"/>
                  </a:lnTo>
                  <a:lnTo>
                    <a:pt x="0" y="59"/>
                  </a:lnTo>
                  <a:lnTo>
                    <a:pt x="5" y="59"/>
                  </a:lnTo>
                  <a:lnTo>
                    <a:pt x="55" y="59"/>
                  </a:lnTo>
                  <a:lnTo>
                    <a:pt x="59" y="59"/>
                  </a:lnTo>
                  <a:lnTo>
                    <a:pt x="59" y="54"/>
                  </a:lnTo>
                  <a:lnTo>
                    <a:pt x="59" y="4"/>
                  </a:lnTo>
                  <a:lnTo>
                    <a:pt x="59" y="0"/>
                  </a:lnTo>
                  <a:lnTo>
                    <a:pt x="55" y="0"/>
                  </a:lnTo>
                  <a:lnTo>
                    <a:pt x="5" y="0"/>
                  </a:lnTo>
                  <a:close/>
                  <a:moveTo>
                    <a:pt x="48" y="47"/>
                  </a:moveTo>
                  <a:lnTo>
                    <a:pt x="12" y="47"/>
                  </a:lnTo>
                  <a:lnTo>
                    <a:pt x="12" y="12"/>
                  </a:lnTo>
                  <a:lnTo>
                    <a:pt x="48" y="12"/>
                  </a:lnTo>
                  <a:lnTo>
                    <a:pt x="48" y="47"/>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grpSp>
      <p:sp>
        <p:nvSpPr>
          <p:cNvPr id="85" name="Freeform 87">
            <a:extLst>
              <a:ext uri="{FF2B5EF4-FFF2-40B4-BE49-F238E27FC236}">
                <a16:creationId xmlns:a16="http://schemas.microsoft.com/office/drawing/2014/main" id="{170D9AD7-6197-4A12-8FE0-26FB65C7EA21}"/>
              </a:ext>
            </a:extLst>
          </p:cNvPr>
          <p:cNvSpPr>
            <a:spLocks noEditPoints="1"/>
          </p:cNvSpPr>
          <p:nvPr userDrawn="1"/>
        </p:nvSpPr>
        <p:spPr bwMode="auto">
          <a:xfrm>
            <a:off x="7309268" y="4242043"/>
            <a:ext cx="452112" cy="592913"/>
          </a:xfrm>
          <a:custGeom>
            <a:avLst/>
            <a:gdLst>
              <a:gd name="T0" fmla="*/ 142 w 148"/>
              <a:gd name="T1" fmla="*/ 0 h 194"/>
              <a:gd name="T2" fmla="*/ 41 w 148"/>
              <a:gd name="T3" fmla="*/ 0 h 194"/>
              <a:gd name="T4" fmla="*/ 37 w 148"/>
              <a:gd name="T5" fmla="*/ 2 h 194"/>
              <a:gd name="T6" fmla="*/ 2 w 148"/>
              <a:gd name="T7" fmla="*/ 36 h 194"/>
              <a:gd name="T8" fmla="*/ 0 w 148"/>
              <a:gd name="T9" fmla="*/ 40 h 194"/>
              <a:gd name="T10" fmla="*/ 0 w 148"/>
              <a:gd name="T11" fmla="*/ 187 h 194"/>
              <a:gd name="T12" fmla="*/ 6 w 148"/>
              <a:gd name="T13" fmla="*/ 194 h 194"/>
              <a:gd name="T14" fmla="*/ 142 w 148"/>
              <a:gd name="T15" fmla="*/ 194 h 194"/>
              <a:gd name="T16" fmla="*/ 148 w 148"/>
              <a:gd name="T17" fmla="*/ 187 h 194"/>
              <a:gd name="T18" fmla="*/ 148 w 148"/>
              <a:gd name="T19" fmla="*/ 6 h 194"/>
              <a:gd name="T20" fmla="*/ 142 w 148"/>
              <a:gd name="T21" fmla="*/ 0 h 194"/>
              <a:gd name="T22" fmla="*/ 136 w 148"/>
              <a:gd name="T23" fmla="*/ 181 h 194"/>
              <a:gd name="T24" fmla="*/ 12 w 148"/>
              <a:gd name="T25" fmla="*/ 181 h 194"/>
              <a:gd name="T26" fmla="*/ 12 w 148"/>
              <a:gd name="T27" fmla="*/ 43 h 194"/>
              <a:gd name="T28" fmla="*/ 40 w 148"/>
              <a:gd name="T29" fmla="*/ 43 h 194"/>
              <a:gd name="T30" fmla="*/ 44 w 148"/>
              <a:gd name="T31" fmla="*/ 40 h 194"/>
              <a:gd name="T32" fmla="*/ 44 w 148"/>
              <a:gd name="T33" fmla="*/ 12 h 194"/>
              <a:gd name="T34" fmla="*/ 136 w 148"/>
              <a:gd name="T35" fmla="*/ 12 h 194"/>
              <a:gd name="T36" fmla="*/ 136 w 148"/>
              <a:gd name="T37" fmla="*/ 18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94">
                <a:moveTo>
                  <a:pt x="142" y="0"/>
                </a:moveTo>
                <a:cubicBezTo>
                  <a:pt x="41" y="0"/>
                  <a:pt x="41" y="0"/>
                  <a:pt x="41" y="0"/>
                </a:cubicBezTo>
                <a:cubicBezTo>
                  <a:pt x="40" y="0"/>
                  <a:pt x="38" y="1"/>
                  <a:pt x="37" y="2"/>
                </a:cubicBezTo>
                <a:cubicBezTo>
                  <a:pt x="2" y="36"/>
                  <a:pt x="2" y="36"/>
                  <a:pt x="2" y="36"/>
                </a:cubicBezTo>
                <a:cubicBezTo>
                  <a:pt x="1" y="37"/>
                  <a:pt x="0" y="39"/>
                  <a:pt x="0" y="40"/>
                </a:cubicBezTo>
                <a:cubicBezTo>
                  <a:pt x="0" y="187"/>
                  <a:pt x="0" y="187"/>
                  <a:pt x="0" y="187"/>
                </a:cubicBezTo>
                <a:cubicBezTo>
                  <a:pt x="0" y="191"/>
                  <a:pt x="3" y="194"/>
                  <a:pt x="6" y="194"/>
                </a:cubicBezTo>
                <a:cubicBezTo>
                  <a:pt x="142" y="194"/>
                  <a:pt x="142" y="194"/>
                  <a:pt x="142" y="194"/>
                </a:cubicBezTo>
                <a:cubicBezTo>
                  <a:pt x="146" y="194"/>
                  <a:pt x="148" y="191"/>
                  <a:pt x="148" y="187"/>
                </a:cubicBezTo>
                <a:cubicBezTo>
                  <a:pt x="148" y="6"/>
                  <a:pt x="148" y="6"/>
                  <a:pt x="148" y="6"/>
                </a:cubicBezTo>
                <a:cubicBezTo>
                  <a:pt x="148" y="3"/>
                  <a:pt x="146" y="0"/>
                  <a:pt x="142" y="0"/>
                </a:cubicBezTo>
                <a:close/>
                <a:moveTo>
                  <a:pt x="136" y="181"/>
                </a:moveTo>
                <a:cubicBezTo>
                  <a:pt x="12" y="181"/>
                  <a:pt x="12" y="181"/>
                  <a:pt x="12" y="181"/>
                </a:cubicBezTo>
                <a:cubicBezTo>
                  <a:pt x="12" y="43"/>
                  <a:pt x="12" y="43"/>
                  <a:pt x="12" y="43"/>
                </a:cubicBezTo>
                <a:cubicBezTo>
                  <a:pt x="40" y="43"/>
                  <a:pt x="40" y="43"/>
                  <a:pt x="40" y="43"/>
                </a:cubicBezTo>
                <a:cubicBezTo>
                  <a:pt x="42" y="43"/>
                  <a:pt x="44" y="42"/>
                  <a:pt x="44" y="40"/>
                </a:cubicBezTo>
                <a:cubicBezTo>
                  <a:pt x="44" y="12"/>
                  <a:pt x="44" y="12"/>
                  <a:pt x="44" y="12"/>
                </a:cubicBezTo>
                <a:cubicBezTo>
                  <a:pt x="136" y="12"/>
                  <a:pt x="136" y="12"/>
                  <a:pt x="136" y="12"/>
                </a:cubicBezTo>
                <a:lnTo>
                  <a:pt x="136" y="181"/>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86" name="Freeform 88">
            <a:extLst>
              <a:ext uri="{FF2B5EF4-FFF2-40B4-BE49-F238E27FC236}">
                <a16:creationId xmlns:a16="http://schemas.microsoft.com/office/drawing/2014/main" id="{E511B7C8-CF6D-4D0E-90DE-8E01329D7077}"/>
              </a:ext>
            </a:extLst>
          </p:cNvPr>
          <p:cNvSpPr>
            <a:spLocks noEditPoints="1"/>
          </p:cNvSpPr>
          <p:nvPr userDrawn="1"/>
        </p:nvSpPr>
        <p:spPr bwMode="auto">
          <a:xfrm>
            <a:off x="7356078" y="4362935"/>
            <a:ext cx="330688" cy="369440"/>
          </a:xfrm>
          <a:custGeom>
            <a:avLst/>
            <a:gdLst>
              <a:gd name="T0" fmla="*/ 17 w 108"/>
              <a:gd name="T1" fmla="*/ 60 h 121"/>
              <a:gd name="T2" fmla="*/ 0 w 108"/>
              <a:gd name="T3" fmla="*/ 62 h 121"/>
              <a:gd name="T4" fmla="*/ 17 w 108"/>
              <a:gd name="T5" fmla="*/ 64 h 121"/>
              <a:gd name="T6" fmla="*/ 1 w 108"/>
              <a:gd name="T7" fmla="*/ 94 h 121"/>
              <a:gd name="T8" fmla="*/ 1 w 108"/>
              <a:gd name="T9" fmla="*/ 97 h 121"/>
              <a:gd name="T10" fmla="*/ 20 w 108"/>
              <a:gd name="T11" fmla="*/ 65 h 121"/>
              <a:gd name="T12" fmla="*/ 29 w 108"/>
              <a:gd name="T13" fmla="*/ 93 h 121"/>
              <a:gd name="T14" fmla="*/ 31 w 108"/>
              <a:gd name="T15" fmla="*/ 98 h 121"/>
              <a:gd name="T16" fmla="*/ 34 w 108"/>
              <a:gd name="T17" fmla="*/ 93 h 121"/>
              <a:gd name="T18" fmla="*/ 59 w 108"/>
              <a:gd name="T19" fmla="*/ 115 h 121"/>
              <a:gd name="T20" fmla="*/ 61 w 108"/>
              <a:gd name="T21" fmla="*/ 121 h 121"/>
              <a:gd name="T22" fmla="*/ 63 w 108"/>
              <a:gd name="T23" fmla="*/ 115 h 121"/>
              <a:gd name="T24" fmla="*/ 89 w 108"/>
              <a:gd name="T25" fmla="*/ 64 h 121"/>
              <a:gd name="T26" fmla="*/ 92 w 108"/>
              <a:gd name="T27" fmla="*/ 64 h 121"/>
              <a:gd name="T28" fmla="*/ 108 w 108"/>
              <a:gd name="T29" fmla="*/ 62 h 121"/>
              <a:gd name="T30" fmla="*/ 94 w 108"/>
              <a:gd name="T31" fmla="*/ 60 h 121"/>
              <a:gd name="T32" fmla="*/ 103 w 108"/>
              <a:gd name="T33" fmla="*/ 7 h 121"/>
              <a:gd name="T34" fmla="*/ 102 w 108"/>
              <a:gd name="T35" fmla="*/ 0 h 121"/>
              <a:gd name="T36" fmla="*/ 100 w 108"/>
              <a:gd name="T37" fmla="*/ 6 h 121"/>
              <a:gd name="T38" fmla="*/ 81 w 108"/>
              <a:gd name="T39" fmla="*/ 33 h 121"/>
              <a:gd name="T40" fmla="*/ 78 w 108"/>
              <a:gd name="T41" fmla="*/ 28 h 121"/>
              <a:gd name="T42" fmla="*/ 76 w 108"/>
              <a:gd name="T43" fmla="*/ 33 h 121"/>
              <a:gd name="T44" fmla="*/ 45 w 108"/>
              <a:gd name="T45" fmla="*/ 60 h 121"/>
              <a:gd name="T46" fmla="*/ 39 w 108"/>
              <a:gd name="T47" fmla="*/ 60 h 121"/>
              <a:gd name="T48" fmla="*/ 20 w 108"/>
              <a:gd name="T49" fmla="*/ 59 h 121"/>
              <a:gd name="T50" fmla="*/ 88 w 108"/>
              <a:gd name="T51" fmla="*/ 58 h 121"/>
              <a:gd name="T52" fmla="*/ 75 w 108"/>
              <a:gd name="T53" fmla="*/ 60 h 121"/>
              <a:gd name="T54" fmla="*/ 45 w 108"/>
              <a:gd name="T55" fmla="*/ 64 h 121"/>
              <a:gd name="T56" fmla="*/ 61 w 108"/>
              <a:gd name="T57" fmla="*/ 112 h 121"/>
              <a:gd name="T58" fmla="*/ 45 w 108"/>
              <a:gd name="T59" fmla="*/ 64 h 121"/>
              <a:gd name="T60" fmla="*/ 39 w 108"/>
              <a:gd name="T61" fmla="*/ 64 h 121"/>
              <a:gd name="T62" fmla="*/ 23 w 108"/>
              <a:gd name="T63" fmla="*/ 64 h 121"/>
              <a:gd name="T64" fmla="*/ 39 w 108"/>
              <a:gd name="T65" fmla="*/ 6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21">
                <a:moveTo>
                  <a:pt x="20" y="59"/>
                </a:moveTo>
                <a:cubicBezTo>
                  <a:pt x="19" y="59"/>
                  <a:pt x="18" y="59"/>
                  <a:pt x="17" y="60"/>
                </a:cubicBezTo>
                <a:cubicBezTo>
                  <a:pt x="2" y="60"/>
                  <a:pt x="2" y="60"/>
                  <a:pt x="2" y="60"/>
                </a:cubicBezTo>
                <a:cubicBezTo>
                  <a:pt x="1" y="60"/>
                  <a:pt x="0" y="61"/>
                  <a:pt x="0" y="62"/>
                </a:cubicBezTo>
                <a:cubicBezTo>
                  <a:pt x="0" y="63"/>
                  <a:pt x="1" y="64"/>
                  <a:pt x="2" y="64"/>
                </a:cubicBezTo>
                <a:cubicBezTo>
                  <a:pt x="17" y="64"/>
                  <a:pt x="17" y="64"/>
                  <a:pt x="17" y="64"/>
                </a:cubicBezTo>
                <a:cubicBezTo>
                  <a:pt x="18" y="64"/>
                  <a:pt x="18" y="64"/>
                  <a:pt x="18" y="64"/>
                </a:cubicBezTo>
                <a:cubicBezTo>
                  <a:pt x="1" y="94"/>
                  <a:pt x="1" y="94"/>
                  <a:pt x="1" y="94"/>
                </a:cubicBezTo>
                <a:cubicBezTo>
                  <a:pt x="1" y="94"/>
                  <a:pt x="1" y="94"/>
                  <a:pt x="1" y="94"/>
                </a:cubicBezTo>
                <a:cubicBezTo>
                  <a:pt x="0" y="95"/>
                  <a:pt x="1" y="96"/>
                  <a:pt x="1" y="97"/>
                </a:cubicBezTo>
                <a:cubicBezTo>
                  <a:pt x="2" y="97"/>
                  <a:pt x="3" y="97"/>
                  <a:pt x="4" y="96"/>
                </a:cubicBezTo>
                <a:cubicBezTo>
                  <a:pt x="20" y="65"/>
                  <a:pt x="20" y="65"/>
                  <a:pt x="20" y="65"/>
                </a:cubicBezTo>
                <a:cubicBezTo>
                  <a:pt x="20" y="65"/>
                  <a:pt x="20" y="65"/>
                  <a:pt x="20" y="65"/>
                </a:cubicBezTo>
                <a:cubicBezTo>
                  <a:pt x="29" y="93"/>
                  <a:pt x="29" y="93"/>
                  <a:pt x="29" y="93"/>
                </a:cubicBezTo>
                <a:cubicBezTo>
                  <a:pt x="28" y="93"/>
                  <a:pt x="28" y="94"/>
                  <a:pt x="28" y="95"/>
                </a:cubicBezTo>
                <a:cubicBezTo>
                  <a:pt x="28" y="97"/>
                  <a:pt x="29" y="98"/>
                  <a:pt x="31" y="98"/>
                </a:cubicBezTo>
                <a:cubicBezTo>
                  <a:pt x="33" y="98"/>
                  <a:pt x="34" y="97"/>
                  <a:pt x="34" y="95"/>
                </a:cubicBezTo>
                <a:cubicBezTo>
                  <a:pt x="34" y="94"/>
                  <a:pt x="34" y="94"/>
                  <a:pt x="34" y="93"/>
                </a:cubicBezTo>
                <a:cubicBezTo>
                  <a:pt x="42" y="66"/>
                  <a:pt x="42" y="66"/>
                  <a:pt x="42" y="66"/>
                </a:cubicBezTo>
                <a:cubicBezTo>
                  <a:pt x="59" y="115"/>
                  <a:pt x="59" y="115"/>
                  <a:pt x="59" y="115"/>
                </a:cubicBezTo>
                <a:cubicBezTo>
                  <a:pt x="58" y="116"/>
                  <a:pt x="57" y="117"/>
                  <a:pt x="57" y="118"/>
                </a:cubicBezTo>
                <a:cubicBezTo>
                  <a:pt x="57" y="120"/>
                  <a:pt x="59" y="121"/>
                  <a:pt x="61" y="121"/>
                </a:cubicBezTo>
                <a:cubicBezTo>
                  <a:pt x="63" y="121"/>
                  <a:pt x="64" y="120"/>
                  <a:pt x="64" y="118"/>
                </a:cubicBezTo>
                <a:cubicBezTo>
                  <a:pt x="64" y="117"/>
                  <a:pt x="64" y="116"/>
                  <a:pt x="63" y="115"/>
                </a:cubicBezTo>
                <a:cubicBezTo>
                  <a:pt x="74" y="64"/>
                  <a:pt x="74" y="64"/>
                  <a:pt x="74" y="64"/>
                </a:cubicBezTo>
                <a:cubicBezTo>
                  <a:pt x="89" y="64"/>
                  <a:pt x="89" y="64"/>
                  <a:pt x="89" y="64"/>
                </a:cubicBezTo>
                <a:cubicBezTo>
                  <a:pt x="89" y="64"/>
                  <a:pt x="90" y="64"/>
                  <a:pt x="90" y="64"/>
                </a:cubicBezTo>
                <a:cubicBezTo>
                  <a:pt x="91" y="64"/>
                  <a:pt x="91" y="64"/>
                  <a:pt x="92" y="64"/>
                </a:cubicBezTo>
                <a:cubicBezTo>
                  <a:pt x="106" y="64"/>
                  <a:pt x="106" y="64"/>
                  <a:pt x="106" y="64"/>
                </a:cubicBezTo>
                <a:cubicBezTo>
                  <a:pt x="107" y="64"/>
                  <a:pt x="108" y="63"/>
                  <a:pt x="108" y="62"/>
                </a:cubicBezTo>
                <a:cubicBezTo>
                  <a:pt x="108" y="61"/>
                  <a:pt x="107" y="60"/>
                  <a:pt x="106" y="60"/>
                </a:cubicBezTo>
                <a:cubicBezTo>
                  <a:pt x="94" y="60"/>
                  <a:pt x="94" y="60"/>
                  <a:pt x="94" y="60"/>
                </a:cubicBezTo>
                <a:cubicBezTo>
                  <a:pt x="94" y="59"/>
                  <a:pt x="93" y="58"/>
                  <a:pt x="92" y="58"/>
                </a:cubicBezTo>
                <a:cubicBezTo>
                  <a:pt x="103" y="7"/>
                  <a:pt x="103" y="7"/>
                  <a:pt x="103" y="7"/>
                </a:cubicBezTo>
                <a:cubicBezTo>
                  <a:pt x="104" y="6"/>
                  <a:pt x="105" y="5"/>
                  <a:pt x="105" y="4"/>
                </a:cubicBezTo>
                <a:cubicBezTo>
                  <a:pt x="105" y="2"/>
                  <a:pt x="104" y="0"/>
                  <a:pt x="102" y="0"/>
                </a:cubicBezTo>
                <a:cubicBezTo>
                  <a:pt x="100" y="0"/>
                  <a:pt x="99" y="2"/>
                  <a:pt x="99" y="4"/>
                </a:cubicBezTo>
                <a:cubicBezTo>
                  <a:pt x="99" y="5"/>
                  <a:pt x="99" y="5"/>
                  <a:pt x="100" y="6"/>
                </a:cubicBezTo>
                <a:cubicBezTo>
                  <a:pt x="90" y="54"/>
                  <a:pt x="90" y="54"/>
                  <a:pt x="90" y="54"/>
                </a:cubicBezTo>
                <a:cubicBezTo>
                  <a:pt x="81" y="33"/>
                  <a:pt x="81" y="33"/>
                  <a:pt x="81" y="33"/>
                </a:cubicBezTo>
                <a:cubicBezTo>
                  <a:pt x="82" y="33"/>
                  <a:pt x="82" y="32"/>
                  <a:pt x="82" y="32"/>
                </a:cubicBezTo>
                <a:cubicBezTo>
                  <a:pt x="82" y="30"/>
                  <a:pt x="80" y="28"/>
                  <a:pt x="78" y="28"/>
                </a:cubicBezTo>
                <a:cubicBezTo>
                  <a:pt x="77" y="28"/>
                  <a:pt x="75" y="30"/>
                  <a:pt x="75" y="32"/>
                </a:cubicBezTo>
                <a:cubicBezTo>
                  <a:pt x="75" y="32"/>
                  <a:pt x="75" y="33"/>
                  <a:pt x="76" y="33"/>
                </a:cubicBezTo>
                <a:cubicBezTo>
                  <a:pt x="71" y="60"/>
                  <a:pt x="71" y="60"/>
                  <a:pt x="71" y="60"/>
                </a:cubicBezTo>
                <a:cubicBezTo>
                  <a:pt x="45" y="60"/>
                  <a:pt x="45" y="60"/>
                  <a:pt x="45" y="60"/>
                </a:cubicBezTo>
                <a:cubicBezTo>
                  <a:pt x="44" y="59"/>
                  <a:pt x="43" y="59"/>
                  <a:pt x="42" y="59"/>
                </a:cubicBezTo>
                <a:cubicBezTo>
                  <a:pt x="41" y="59"/>
                  <a:pt x="40" y="59"/>
                  <a:pt x="39" y="60"/>
                </a:cubicBezTo>
                <a:cubicBezTo>
                  <a:pt x="23" y="60"/>
                  <a:pt x="23" y="60"/>
                  <a:pt x="23" y="60"/>
                </a:cubicBezTo>
                <a:cubicBezTo>
                  <a:pt x="23" y="59"/>
                  <a:pt x="22" y="59"/>
                  <a:pt x="20" y="59"/>
                </a:cubicBezTo>
                <a:close/>
                <a:moveTo>
                  <a:pt x="79" y="39"/>
                </a:moveTo>
                <a:cubicBezTo>
                  <a:pt x="88" y="58"/>
                  <a:pt x="88" y="58"/>
                  <a:pt x="88" y="58"/>
                </a:cubicBezTo>
                <a:cubicBezTo>
                  <a:pt x="88" y="59"/>
                  <a:pt x="87" y="60"/>
                  <a:pt x="87" y="60"/>
                </a:cubicBezTo>
                <a:cubicBezTo>
                  <a:pt x="75" y="60"/>
                  <a:pt x="75" y="60"/>
                  <a:pt x="75" y="60"/>
                </a:cubicBezTo>
                <a:lnTo>
                  <a:pt x="79" y="39"/>
                </a:lnTo>
                <a:close/>
                <a:moveTo>
                  <a:pt x="45" y="64"/>
                </a:moveTo>
                <a:cubicBezTo>
                  <a:pt x="70" y="64"/>
                  <a:pt x="70" y="64"/>
                  <a:pt x="70" y="64"/>
                </a:cubicBezTo>
                <a:cubicBezTo>
                  <a:pt x="61" y="112"/>
                  <a:pt x="61" y="112"/>
                  <a:pt x="61" y="112"/>
                </a:cubicBezTo>
                <a:cubicBezTo>
                  <a:pt x="44" y="64"/>
                  <a:pt x="44" y="64"/>
                  <a:pt x="44" y="64"/>
                </a:cubicBezTo>
                <a:cubicBezTo>
                  <a:pt x="44" y="64"/>
                  <a:pt x="44" y="64"/>
                  <a:pt x="45" y="64"/>
                </a:cubicBezTo>
                <a:close/>
                <a:moveTo>
                  <a:pt x="39" y="64"/>
                </a:moveTo>
                <a:cubicBezTo>
                  <a:pt x="39" y="64"/>
                  <a:pt x="39" y="64"/>
                  <a:pt x="39" y="64"/>
                </a:cubicBezTo>
                <a:cubicBezTo>
                  <a:pt x="31" y="90"/>
                  <a:pt x="31" y="90"/>
                  <a:pt x="31" y="90"/>
                </a:cubicBezTo>
                <a:cubicBezTo>
                  <a:pt x="23" y="64"/>
                  <a:pt x="23" y="64"/>
                  <a:pt x="23" y="64"/>
                </a:cubicBezTo>
                <a:cubicBezTo>
                  <a:pt x="23" y="64"/>
                  <a:pt x="23" y="64"/>
                  <a:pt x="23" y="64"/>
                </a:cubicBezTo>
                <a:lnTo>
                  <a:pt x="39" y="6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600"/>
          </a:p>
        </p:txBody>
      </p:sp>
      <p:grpSp>
        <p:nvGrpSpPr>
          <p:cNvPr id="106" name="Gruppieren 241">
            <a:extLst>
              <a:ext uri="{FF2B5EF4-FFF2-40B4-BE49-F238E27FC236}">
                <a16:creationId xmlns:a16="http://schemas.microsoft.com/office/drawing/2014/main" id="{6F811C5B-0268-4629-B922-ACB1761F0992}"/>
              </a:ext>
            </a:extLst>
          </p:cNvPr>
          <p:cNvGrpSpPr/>
          <p:nvPr userDrawn="1"/>
        </p:nvGrpSpPr>
        <p:grpSpPr bwMode="gray">
          <a:xfrm>
            <a:off x="9966868" y="1586223"/>
            <a:ext cx="730678" cy="708345"/>
            <a:chOff x="98696" y="3961668"/>
            <a:chExt cx="510841" cy="495227"/>
          </a:xfrm>
          <a:solidFill>
            <a:schemeClr val="accent3"/>
          </a:solidFill>
        </p:grpSpPr>
        <p:sp>
          <p:nvSpPr>
            <p:cNvPr id="107" name="Freeform 1091">
              <a:extLst>
                <a:ext uri="{FF2B5EF4-FFF2-40B4-BE49-F238E27FC236}">
                  <a16:creationId xmlns:a16="http://schemas.microsoft.com/office/drawing/2014/main" id="{BC182C57-4513-4369-A735-D9FAE11F67CD}"/>
                </a:ext>
              </a:extLst>
            </p:cNvPr>
            <p:cNvSpPr>
              <a:spLocks/>
            </p:cNvSpPr>
            <p:nvPr/>
          </p:nvSpPr>
          <p:spPr bwMode="gray">
            <a:xfrm>
              <a:off x="98696" y="3961668"/>
              <a:ext cx="497458" cy="495227"/>
            </a:xfrm>
            <a:custGeom>
              <a:avLst/>
              <a:gdLst>
                <a:gd name="T0" fmla="*/ 290 w 313"/>
                <a:gd name="T1" fmla="*/ 104 h 311"/>
                <a:gd name="T2" fmla="*/ 227 w 313"/>
                <a:gd name="T3" fmla="*/ 278 h 311"/>
                <a:gd name="T4" fmla="*/ 48 w 313"/>
                <a:gd name="T5" fmla="*/ 243 h 311"/>
                <a:gd name="T6" fmla="*/ 59 w 313"/>
                <a:gd name="T7" fmla="*/ 54 h 311"/>
                <a:gd name="T8" fmla="*/ 245 w 313"/>
                <a:gd name="T9" fmla="*/ 43 h 311"/>
                <a:gd name="T10" fmla="*/ 242 w 313"/>
                <a:gd name="T11" fmla="*/ 46 h 311"/>
                <a:gd name="T12" fmla="*/ 224 w 313"/>
                <a:gd name="T13" fmla="*/ 61 h 311"/>
                <a:gd name="T14" fmla="*/ 217 w 313"/>
                <a:gd name="T15" fmla="*/ 61 h 311"/>
                <a:gd name="T16" fmla="*/ 144 w 313"/>
                <a:gd name="T17" fmla="*/ 45 h 311"/>
                <a:gd name="T18" fmla="*/ 53 w 313"/>
                <a:gd name="T19" fmla="*/ 119 h 311"/>
                <a:gd name="T20" fmla="*/ 81 w 313"/>
                <a:gd name="T21" fmla="*/ 234 h 311"/>
                <a:gd name="T22" fmla="*/ 190 w 313"/>
                <a:gd name="T23" fmla="*/ 260 h 311"/>
                <a:gd name="T24" fmla="*/ 265 w 313"/>
                <a:gd name="T25" fmla="*/ 182 h 311"/>
                <a:gd name="T26" fmla="*/ 267 w 313"/>
                <a:gd name="T27" fmla="*/ 137 h 311"/>
                <a:gd name="T28" fmla="*/ 269 w 313"/>
                <a:gd name="T29" fmla="*/ 131 h 311"/>
                <a:gd name="T30" fmla="*/ 290 w 313"/>
                <a:gd name="T31" fmla="*/ 1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3" h="311">
                  <a:moveTo>
                    <a:pt x="290" y="104"/>
                  </a:moveTo>
                  <a:cubicBezTo>
                    <a:pt x="313" y="163"/>
                    <a:pt x="294" y="240"/>
                    <a:pt x="227" y="278"/>
                  </a:cubicBezTo>
                  <a:cubicBezTo>
                    <a:pt x="167" y="311"/>
                    <a:pt x="92" y="298"/>
                    <a:pt x="48" y="243"/>
                  </a:cubicBezTo>
                  <a:cubicBezTo>
                    <a:pt x="0" y="184"/>
                    <a:pt x="8" y="103"/>
                    <a:pt x="59" y="54"/>
                  </a:cubicBezTo>
                  <a:cubicBezTo>
                    <a:pt x="113" y="0"/>
                    <a:pt x="194" y="2"/>
                    <a:pt x="245" y="43"/>
                  </a:cubicBezTo>
                  <a:cubicBezTo>
                    <a:pt x="244" y="44"/>
                    <a:pt x="243" y="45"/>
                    <a:pt x="242" y="46"/>
                  </a:cubicBezTo>
                  <a:cubicBezTo>
                    <a:pt x="236" y="51"/>
                    <a:pt x="230" y="56"/>
                    <a:pt x="224" y="61"/>
                  </a:cubicBezTo>
                  <a:cubicBezTo>
                    <a:pt x="221" y="63"/>
                    <a:pt x="220" y="63"/>
                    <a:pt x="217" y="61"/>
                  </a:cubicBezTo>
                  <a:cubicBezTo>
                    <a:pt x="195" y="47"/>
                    <a:pt x="170" y="41"/>
                    <a:pt x="144" y="45"/>
                  </a:cubicBezTo>
                  <a:cubicBezTo>
                    <a:pt x="99" y="51"/>
                    <a:pt x="68" y="76"/>
                    <a:pt x="53" y="119"/>
                  </a:cubicBezTo>
                  <a:cubicBezTo>
                    <a:pt x="38" y="162"/>
                    <a:pt x="48" y="202"/>
                    <a:pt x="81" y="234"/>
                  </a:cubicBezTo>
                  <a:cubicBezTo>
                    <a:pt x="112" y="264"/>
                    <a:pt x="149" y="272"/>
                    <a:pt x="190" y="260"/>
                  </a:cubicBezTo>
                  <a:cubicBezTo>
                    <a:pt x="229" y="249"/>
                    <a:pt x="254" y="221"/>
                    <a:pt x="265" y="182"/>
                  </a:cubicBezTo>
                  <a:cubicBezTo>
                    <a:pt x="269" y="167"/>
                    <a:pt x="269" y="152"/>
                    <a:pt x="267" y="137"/>
                  </a:cubicBezTo>
                  <a:cubicBezTo>
                    <a:pt x="267" y="135"/>
                    <a:pt x="268" y="132"/>
                    <a:pt x="269" y="131"/>
                  </a:cubicBezTo>
                  <a:cubicBezTo>
                    <a:pt x="275" y="122"/>
                    <a:pt x="282" y="113"/>
                    <a:pt x="29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8" name="Freeform 1092">
              <a:extLst>
                <a:ext uri="{FF2B5EF4-FFF2-40B4-BE49-F238E27FC236}">
                  <a16:creationId xmlns:a16="http://schemas.microsoft.com/office/drawing/2014/main" id="{ABA6DD75-80F7-48CD-9A1F-9512DC304939}"/>
                </a:ext>
              </a:extLst>
            </p:cNvPr>
            <p:cNvSpPr>
              <a:spLocks/>
            </p:cNvSpPr>
            <p:nvPr/>
          </p:nvSpPr>
          <p:spPr bwMode="gray">
            <a:xfrm>
              <a:off x="221386" y="3999591"/>
              <a:ext cx="388151" cy="336843"/>
            </a:xfrm>
            <a:custGeom>
              <a:avLst/>
              <a:gdLst>
                <a:gd name="T0" fmla="*/ 0 w 245"/>
                <a:gd name="T1" fmla="*/ 106 h 211"/>
                <a:gd name="T2" fmla="*/ 20 w 245"/>
                <a:gd name="T3" fmla="*/ 88 h 211"/>
                <a:gd name="T4" fmla="*/ 24 w 245"/>
                <a:gd name="T5" fmla="*/ 88 h 211"/>
                <a:gd name="T6" fmla="*/ 83 w 245"/>
                <a:gd name="T7" fmla="*/ 123 h 211"/>
                <a:gd name="T8" fmla="*/ 89 w 245"/>
                <a:gd name="T9" fmla="*/ 128 h 211"/>
                <a:gd name="T10" fmla="*/ 239 w 245"/>
                <a:gd name="T11" fmla="*/ 0 h 211"/>
                <a:gd name="T12" fmla="*/ 244 w 245"/>
                <a:gd name="T13" fmla="*/ 13 h 211"/>
                <a:gd name="T14" fmla="*/ 243 w 245"/>
                <a:gd name="T15" fmla="*/ 17 h 211"/>
                <a:gd name="T16" fmla="*/ 200 w 245"/>
                <a:gd name="T17" fmla="*/ 60 h 211"/>
                <a:gd name="T18" fmla="*/ 133 w 245"/>
                <a:gd name="T19" fmla="*/ 153 h 211"/>
                <a:gd name="T20" fmla="*/ 99 w 245"/>
                <a:gd name="T21" fmla="*/ 211 h 211"/>
                <a:gd name="T22" fmla="*/ 0 w 245"/>
                <a:gd name="T23"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11">
                  <a:moveTo>
                    <a:pt x="0" y="106"/>
                  </a:moveTo>
                  <a:cubicBezTo>
                    <a:pt x="7" y="100"/>
                    <a:pt x="13" y="94"/>
                    <a:pt x="20" y="88"/>
                  </a:cubicBezTo>
                  <a:cubicBezTo>
                    <a:pt x="21" y="88"/>
                    <a:pt x="23" y="88"/>
                    <a:pt x="24" y="88"/>
                  </a:cubicBezTo>
                  <a:cubicBezTo>
                    <a:pt x="45" y="98"/>
                    <a:pt x="65" y="110"/>
                    <a:pt x="83" y="123"/>
                  </a:cubicBezTo>
                  <a:cubicBezTo>
                    <a:pt x="85" y="125"/>
                    <a:pt x="87" y="126"/>
                    <a:pt x="89" y="128"/>
                  </a:cubicBezTo>
                  <a:cubicBezTo>
                    <a:pt x="132" y="77"/>
                    <a:pt x="181" y="33"/>
                    <a:pt x="239" y="0"/>
                  </a:cubicBezTo>
                  <a:cubicBezTo>
                    <a:pt x="240" y="4"/>
                    <a:pt x="243" y="9"/>
                    <a:pt x="244" y="13"/>
                  </a:cubicBezTo>
                  <a:cubicBezTo>
                    <a:pt x="245" y="14"/>
                    <a:pt x="244" y="16"/>
                    <a:pt x="243" y="17"/>
                  </a:cubicBezTo>
                  <a:cubicBezTo>
                    <a:pt x="228" y="32"/>
                    <a:pt x="214" y="45"/>
                    <a:pt x="200" y="60"/>
                  </a:cubicBezTo>
                  <a:cubicBezTo>
                    <a:pt x="174" y="89"/>
                    <a:pt x="153" y="120"/>
                    <a:pt x="133" y="153"/>
                  </a:cubicBezTo>
                  <a:cubicBezTo>
                    <a:pt x="122" y="172"/>
                    <a:pt x="110" y="191"/>
                    <a:pt x="99" y="211"/>
                  </a:cubicBezTo>
                  <a:cubicBezTo>
                    <a:pt x="68" y="174"/>
                    <a:pt x="36" y="139"/>
                    <a:pt x="0"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09" name="Group 4">
            <a:extLst>
              <a:ext uri="{FF2B5EF4-FFF2-40B4-BE49-F238E27FC236}">
                <a16:creationId xmlns:a16="http://schemas.microsoft.com/office/drawing/2014/main" id="{D3100E8D-966D-4691-84A6-D66359071071}"/>
              </a:ext>
            </a:extLst>
          </p:cNvPr>
          <p:cNvGrpSpPr>
            <a:grpSpLocks noChangeAspect="1"/>
          </p:cNvGrpSpPr>
          <p:nvPr userDrawn="1"/>
        </p:nvGrpSpPr>
        <p:grpSpPr bwMode="auto">
          <a:xfrm>
            <a:off x="1491417" y="4293482"/>
            <a:ext cx="721819" cy="510555"/>
            <a:chOff x="2228" y="493"/>
            <a:chExt cx="1148" cy="812"/>
          </a:xfrm>
        </p:grpSpPr>
        <p:sp>
          <p:nvSpPr>
            <p:cNvPr id="110" name="AutoShape 3">
              <a:extLst>
                <a:ext uri="{FF2B5EF4-FFF2-40B4-BE49-F238E27FC236}">
                  <a16:creationId xmlns:a16="http://schemas.microsoft.com/office/drawing/2014/main" id="{C5D85192-CFF3-4D77-A2D4-DB7541FA28BB}"/>
                </a:ext>
              </a:extLst>
            </p:cNvPr>
            <p:cNvSpPr>
              <a:spLocks noChangeAspect="1" noChangeArrowheads="1" noTextEdit="1"/>
            </p:cNvSpPr>
            <p:nvPr/>
          </p:nvSpPr>
          <p:spPr bwMode="auto">
            <a:xfrm>
              <a:off x="2228" y="493"/>
              <a:ext cx="1148" cy="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5">
              <a:extLst>
                <a:ext uri="{FF2B5EF4-FFF2-40B4-BE49-F238E27FC236}">
                  <a16:creationId xmlns:a16="http://schemas.microsoft.com/office/drawing/2014/main" id="{BDA1D9A6-4703-4247-A819-54188B2BAB7E}"/>
                </a:ext>
              </a:extLst>
            </p:cNvPr>
            <p:cNvSpPr>
              <a:spLocks/>
            </p:cNvSpPr>
            <p:nvPr/>
          </p:nvSpPr>
          <p:spPr bwMode="auto">
            <a:xfrm>
              <a:off x="2229" y="492"/>
              <a:ext cx="1148" cy="814"/>
            </a:xfrm>
            <a:custGeom>
              <a:avLst/>
              <a:gdLst>
                <a:gd name="T0" fmla="*/ 1830 w 1830"/>
                <a:gd name="T1" fmla="*/ 917 h 1295"/>
                <a:gd name="T2" fmla="*/ 1719 w 1830"/>
                <a:gd name="T3" fmla="*/ 726 h 1295"/>
                <a:gd name="T4" fmla="*/ 1719 w 1830"/>
                <a:gd name="T5" fmla="*/ 547 h 1295"/>
                <a:gd name="T6" fmla="*/ 1606 w 1830"/>
                <a:gd name="T7" fmla="*/ 410 h 1295"/>
                <a:gd name="T8" fmla="*/ 1569 w 1830"/>
                <a:gd name="T9" fmla="*/ 373 h 1295"/>
                <a:gd name="T10" fmla="*/ 1591 w 1830"/>
                <a:gd name="T11" fmla="*/ 329 h 1295"/>
                <a:gd name="T12" fmla="*/ 1628 w 1830"/>
                <a:gd name="T13" fmla="*/ 232 h 1295"/>
                <a:gd name="T14" fmla="*/ 1506 w 1830"/>
                <a:gd name="T15" fmla="*/ 77 h 1295"/>
                <a:gd name="T16" fmla="*/ 1384 w 1830"/>
                <a:gd name="T17" fmla="*/ 213 h 1295"/>
                <a:gd name="T18" fmla="*/ 1419 w 1830"/>
                <a:gd name="T19" fmla="*/ 326 h 1295"/>
                <a:gd name="T20" fmla="*/ 1419 w 1830"/>
                <a:gd name="T21" fmla="*/ 326 h 1295"/>
                <a:gd name="T22" fmla="*/ 1442 w 1830"/>
                <a:gd name="T23" fmla="*/ 371 h 1295"/>
                <a:gd name="T24" fmla="*/ 1394 w 1830"/>
                <a:gd name="T25" fmla="*/ 405 h 1295"/>
                <a:gd name="T26" fmla="*/ 1293 w 1830"/>
                <a:gd name="T27" fmla="*/ 507 h 1295"/>
                <a:gd name="T28" fmla="*/ 1293 w 1830"/>
                <a:gd name="T29" fmla="*/ 554 h 1295"/>
                <a:gd name="T30" fmla="*/ 1166 w 1830"/>
                <a:gd name="T31" fmla="*/ 534 h 1295"/>
                <a:gd name="T32" fmla="*/ 1166 w 1830"/>
                <a:gd name="T33" fmla="*/ 449 h 1295"/>
                <a:gd name="T34" fmla="*/ 1058 w 1830"/>
                <a:gd name="T35" fmla="*/ 346 h 1295"/>
                <a:gd name="T36" fmla="*/ 981 w 1830"/>
                <a:gd name="T37" fmla="*/ 303 h 1295"/>
                <a:gd name="T38" fmla="*/ 1002 w 1830"/>
                <a:gd name="T39" fmla="*/ 258 h 1295"/>
                <a:gd name="T40" fmla="*/ 1039 w 1830"/>
                <a:gd name="T41" fmla="*/ 158 h 1295"/>
                <a:gd name="T42" fmla="*/ 915 w 1830"/>
                <a:gd name="T43" fmla="*/ 0 h 1295"/>
                <a:gd name="T44" fmla="*/ 790 w 1830"/>
                <a:gd name="T45" fmla="*/ 140 h 1295"/>
                <a:gd name="T46" fmla="*/ 826 w 1830"/>
                <a:gd name="T47" fmla="*/ 255 h 1295"/>
                <a:gd name="T48" fmla="*/ 826 w 1830"/>
                <a:gd name="T49" fmla="*/ 255 h 1295"/>
                <a:gd name="T50" fmla="*/ 849 w 1830"/>
                <a:gd name="T51" fmla="*/ 303 h 1295"/>
                <a:gd name="T52" fmla="*/ 770 w 1830"/>
                <a:gd name="T53" fmla="*/ 347 h 1295"/>
                <a:gd name="T54" fmla="*/ 665 w 1830"/>
                <a:gd name="T55" fmla="*/ 449 h 1295"/>
                <a:gd name="T56" fmla="*/ 665 w 1830"/>
                <a:gd name="T57" fmla="*/ 534 h 1295"/>
                <a:gd name="T58" fmla="*/ 537 w 1830"/>
                <a:gd name="T59" fmla="*/ 554 h 1295"/>
                <a:gd name="T60" fmla="*/ 537 w 1830"/>
                <a:gd name="T61" fmla="*/ 507 h 1295"/>
                <a:gd name="T62" fmla="*/ 437 w 1830"/>
                <a:gd name="T63" fmla="*/ 405 h 1295"/>
                <a:gd name="T64" fmla="*/ 388 w 1830"/>
                <a:gd name="T65" fmla="*/ 371 h 1295"/>
                <a:gd name="T66" fmla="*/ 411 w 1830"/>
                <a:gd name="T67" fmla="*/ 326 h 1295"/>
                <a:gd name="T68" fmla="*/ 411 w 1830"/>
                <a:gd name="T69" fmla="*/ 326 h 1295"/>
                <a:gd name="T70" fmla="*/ 446 w 1830"/>
                <a:gd name="T71" fmla="*/ 213 h 1295"/>
                <a:gd name="T72" fmla="*/ 324 w 1830"/>
                <a:gd name="T73" fmla="*/ 77 h 1295"/>
                <a:gd name="T74" fmla="*/ 203 w 1830"/>
                <a:gd name="T75" fmla="*/ 232 h 1295"/>
                <a:gd name="T76" fmla="*/ 239 w 1830"/>
                <a:gd name="T77" fmla="*/ 329 h 1295"/>
                <a:gd name="T78" fmla="*/ 261 w 1830"/>
                <a:gd name="T79" fmla="*/ 373 h 1295"/>
                <a:gd name="T80" fmla="*/ 224 w 1830"/>
                <a:gd name="T81" fmla="*/ 410 h 1295"/>
                <a:gd name="T82" fmla="*/ 111 w 1830"/>
                <a:gd name="T83" fmla="*/ 547 h 1295"/>
                <a:gd name="T84" fmla="*/ 111 w 1830"/>
                <a:gd name="T85" fmla="*/ 726 h 1295"/>
                <a:gd name="T86" fmla="*/ 0 w 1830"/>
                <a:gd name="T87" fmla="*/ 917 h 1295"/>
                <a:gd name="T88" fmla="*/ 633 w 1830"/>
                <a:gd name="T89" fmla="*/ 1295 h 1295"/>
                <a:gd name="T90" fmla="*/ 633 w 1830"/>
                <a:gd name="T91" fmla="*/ 1204 h 1295"/>
                <a:gd name="T92" fmla="*/ 751 w 1830"/>
                <a:gd name="T93" fmla="*/ 1089 h 1295"/>
                <a:gd name="T94" fmla="*/ 841 w 1830"/>
                <a:gd name="T95" fmla="*/ 1039 h 1295"/>
                <a:gd name="T96" fmla="*/ 815 w 1830"/>
                <a:gd name="T97" fmla="*/ 986 h 1295"/>
                <a:gd name="T98" fmla="*/ 815 w 1830"/>
                <a:gd name="T99" fmla="*/ 986 h 1295"/>
                <a:gd name="T100" fmla="*/ 774 w 1830"/>
                <a:gd name="T101" fmla="*/ 855 h 1295"/>
                <a:gd name="T102" fmla="*/ 915 w 1830"/>
                <a:gd name="T103" fmla="*/ 698 h 1295"/>
                <a:gd name="T104" fmla="*/ 1055 w 1830"/>
                <a:gd name="T105" fmla="*/ 877 h 1295"/>
                <a:gd name="T106" fmla="*/ 1013 w 1830"/>
                <a:gd name="T107" fmla="*/ 989 h 1295"/>
                <a:gd name="T108" fmla="*/ 989 w 1830"/>
                <a:gd name="T109" fmla="*/ 1039 h 1295"/>
                <a:gd name="T110" fmla="*/ 1077 w 1830"/>
                <a:gd name="T111" fmla="*/ 1089 h 1295"/>
                <a:gd name="T112" fmla="*/ 1197 w 1830"/>
                <a:gd name="T113" fmla="*/ 1204 h 1295"/>
                <a:gd name="T114" fmla="*/ 1197 w 1830"/>
                <a:gd name="T115" fmla="*/ 1295 h 1295"/>
                <a:gd name="T116" fmla="*/ 1830 w 1830"/>
                <a:gd name="T117" fmla="*/ 917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30" h="1295">
                  <a:moveTo>
                    <a:pt x="1830" y="917"/>
                  </a:moveTo>
                  <a:cubicBezTo>
                    <a:pt x="1830" y="848"/>
                    <a:pt x="1790" y="783"/>
                    <a:pt x="1719" y="726"/>
                  </a:cubicBezTo>
                  <a:cubicBezTo>
                    <a:pt x="1719" y="547"/>
                    <a:pt x="1719" y="547"/>
                    <a:pt x="1719" y="547"/>
                  </a:cubicBezTo>
                  <a:cubicBezTo>
                    <a:pt x="1719" y="481"/>
                    <a:pt x="1686" y="448"/>
                    <a:pt x="1606" y="410"/>
                  </a:cubicBezTo>
                  <a:cubicBezTo>
                    <a:pt x="1572" y="394"/>
                    <a:pt x="1569" y="384"/>
                    <a:pt x="1569" y="373"/>
                  </a:cubicBezTo>
                  <a:cubicBezTo>
                    <a:pt x="1569" y="359"/>
                    <a:pt x="1577" y="349"/>
                    <a:pt x="1591" y="329"/>
                  </a:cubicBezTo>
                  <a:cubicBezTo>
                    <a:pt x="1611" y="303"/>
                    <a:pt x="1624" y="268"/>
                    <a:pt x="1628" y="232"/>
                  </a:cubicBezTo>
                  <a:cubicBezTo>
                    <a:pt x="1636" y="142"/>
                    <a:pt x="1583" y="77"/>
                    <a:pt x="1506" y="77"/>
                  </a:cubicBezTo>
                  <a:cubicBezTo>
                    <a:pt x="1439" y="77"/>
                    <a:pt x="1384" y="130"/>
                    <a:pt x="1384" y="213"/>
                  </a:cubicBezTo>
                  <a:cubicBezTo>
                    <a:pt x="1384" y="255"/>
                    <a:pt x="1398" y="295"/>
                    <a:pt x="1419" y="326"/>
                  </a:cubicBezTo>
                  <a:cubicBezTo>
                    <a:pt x="1419" y="326"/>
                    <a:pt x="1419" y="326"/>
                    <a:pt x="1419" y="326"/>
                  </a:cubicBezTo>
                  <a:cubicBezTo>
                    <a:pt x="1434" y="348"/>
                    <a:pt x="1445" y="357"/>
                    <a:pt x="1442" y="371"/>
                  </a:cubicBezTo>
                  <a:cubicBezTo>
                    <a:pt x="1438" y="386"/>
                    <a:pt x="1421" y="396"/>
                    <a:pt x="1394" y="405"/>
                  </a:cubicBezTo>
                  <a:cubicBezTo>
                    <a:pt x="1337" y="422"/>
                    <a:pt x="1293" y="446"/>
                    <a:pt x="1293" y="507"/>
                  </a:cubicBezTo>
                  <a:cubicBezTo>
                    <a:pt x="1293" y="554"/>
                    <a:pt x="1293" y="554"/>
                    <a:pt x="1293" y="554"/>
                  </a:cubicBezTo>
                  <a:cubicBezTo>
                    <a:pt x="1252" y="546"/>
                    <a:pt x="1210" y="539"/>
                    <a:pt x="1166" y="534"/>
                  </a:cubicBezTo>
                  <a:cubicBezTo>
                    <a:pt x="1166" y="449"/>
                    <a:pt x="1166" y="449"/>
                    <a:pt x="1166" y="449"/>
                  </a:cubicBezTo>
                  <a:cubicBezTo>
                    <a:pt x="1166" y="393"/>
                    <a:pt x="1099" y="360"/>
                    <a:pt x="1058" y="346"/>
                  </a:cubicBezTo>
                  <a:cubicBezTo>
                    <a:pt x="1017" y="332"/>
                    <a:pt x="985" y="319"/>
                    <a:pt x="981" y="303"/>
                  </a:cubicBezTo>
                  <a:cubicBezTo>
                    <a:pt x="977" y="288"/>
                    <a:pt x="987" y="279"/>
                    <a:pt x="1002" y="258"/>
                  </a:cubicBezTo>
                  <a:cubicBezTo>
                    <a:pt x="1022" y="231"/>
                    <a:pt x="1035" y="196"/>
                    <a:pt x="1039" y="158"/>
                  </a:cubicBezTo>
                  <a:cubicBezTo>
                    <a:pt x="1047" y="74"/>
                    <a:pt x="998" y="0"/>
                    <a:pt x="915" y="0"/>
                  </a:cubicBezTo>
                  <a:cubicBezTo>
                    <a:pt x="846" y="0"/>
                    <a:pt x="790" y="54"/>
                    <a:pt x="790" y="140"/>
                  </a:cubicBezTo>
                  <a:cubicBezTo>
                    <a:pt x="790" y="182"/>
                    <a:pt x="804" y="224"/>
                    <a:pt x="826" y="255"/>
                  </a:cubicBezTo>
                  <a:cubicBezTo>
                    <a:pt x="826" y="255"/>
                    <a:pt x="826" y="255"/>
                    <a:pt x="826" y="255"/>
                  </a:cubicBezTo>
                  <a:cubicBezTo>
                    <a:pt x="842" y="278"/>
                    <a:pt x="854" y="287"/>
                    <a:pt x="849" y="303"/>
                  </a:cubicBezTo>
                  <a:cubicBezTo>
                    <a:pt x="845" y="319"/>
                    <a:pt x="770" y="347"/>
                    <a:pt x="770" y="347"/>
                  </a:cubicBezTo>
                  <a:cubicBezTo>
                    <a:pt x="728" y="361"/>
                    <a:pt x="665" y="394"/>
                    <a:pt x="665" y="449"/>
                  </a:cubicBezTo>
                  <a:cubicBezTo>
                    <a:pt x="665" y="534"/>
                    <a:pt x="665" y="534"/>
                    <a:pt x="665" y="534"/>
                  </a:cubicBezTo>
                  <a:cubicBezTo>
                    <a:pt x="620" y="539"/>
                    <a:pt x="578" y="546"/>
                    <a:pt x="537" y="554"/>
                  </a:cubicBezTo>
                  <a:cubicBezTo>
                    <a:pt x="537" y="507"/>
                    <a:pt x="537" y="507"/>
                    <a:pt x="537" y="507"/>
                  </a:cubicBezTo>
                  <a:cubicBezTo>
                    <a:pt x="537" y="446"/>
                    <a:pt x="493" y="422"/>
                    <a:pt x="437" y="405"/>
                  </a:cubicBezTo>
                  <a:cubicBezTo>
                    <a:pt x="409" y="396"/>
                    <a:pt x="392" y="386"/>
                    <a:pt x="388" y="371"/>
                  </a:cubicBezTo>
                  <a:cubicBezTo>
                    <a:pt x="385" y="357"/>
                    <a:pt x="396" y="348"/>
                    <a:pt x="411" y="326"/>
                  </a:cubicBezTo>
                  <a:cubicBezTo>
                    <a:pt x="411" y="326"/>
                    <a:pt x="411" y="326"/>
                    <a:pt x="411" y="326"/>
                  </a:cubicBezTo>
                  <a:cubicBezTo>
                    <a:pt x="432" y="295"/>
                    <a:pt x="446" y="255"/>
                    <a:pt x="446" y="213"/>
                  </a:cubicBezTo>
                  <a:cubicBezTo>
                    <a:pt x="446" y="130"/>
                    <a:pt x="391" y="77"/>
                    <a:pt x="324" y="77"/>
                  </a:cubicBezTo>
                  <a:cubicBezTo>
                    <a:pt x="250" y="77"/>
                    <a:pt x="194" y="142"/>
                    <a:pt x="203" y="232"/>
                  </a:cubicBezTo>
                  <a:cubicBezTo>
                    <a:pt x="206" y="268"/>
                    <a:pt x="219" y="303"/>
                    <a:pt x="239" y="329"/>
                  </a:cubicBezTo>
                  <a:cubicBezTo>
                    <a:pt x="253" y="349"/>
                    <a:pt x="261" y="359"/>
                    <a:pt x="261" y="373"/>
                  </a:cubicBezTo>
                  <a:cubicBezTo>
                    <a:pt x="261" y="384"/>
                    <a:pt x="259" y="394"/>
                    <a:pt x="224" y="410"/>
                  </a:cubicBezTo>
                  <a:cubicBezTo>
                    <a:pt x="144" y="448"/>
                    <a:pt x="111" y="481"/>
                    <a:pt x="111" y="547"/>
                  </a:cubicBezTo>
                  <a:cubicBezTo>
                    <a:pt x="111" y="726"/>
                    <a:pt x="111" y="726"/>
                    <a:pt x="111" y="726"/>
                  </a:cubicBezTo>
                  <a:cubicBezTo>
                    <a:pt x="40" y="783"/>
                    <a:pt x="0" y="848"/>
                    <a:pt x="0" y="917"/>
                  </a:cubicBezTo>
                  <a:cubicBezTo>
                    <a:pt x="0" y="1093"/>
                    <a:pt x="266" y="1243"/>
                    <a:pt x="633" y="1295"/>
                  </a:cubicBezTo>
                  <a:cubicBezTo>
                    <a:pt x="633" y="1204"/>
                    <a:pt x="633" y="1204"/>
                    <a:pt x="633" y="1204"/>
                  </a:cubicBezTo>
                  <a:cubicBezTo>
                    <a:pt x="633" y="1142"/>
                    <a:pt x="705" y="1105"/>
                    <a:pt x="751" y="1089"/>
                  </a:cubicBezTo>
                  <a:cubicBezTo>
                    <a:pt x="768" y="1083"/>
                    <a:pt x="835" y="1061"/>
                    <a:pt x="841" y="1039"/>
                  </a:cubicBezTo>
                  <a:cubicBezTo>
                    <a:pt x="846" y="1022"/>
                    <a:pt x="833" y="1011"/>
                    <a:pt x="815" y="986"/>
                  </a:cubicBezTo>
                  <a:cubicBezTo>
                    <a:pt x="815" y="986"/>
                    <a:pt x="815" y="986"/>
                    <a:pt x="815" y="986"/>
                  </a:cubicBezTo>
                  <a:cubicBezTo>
                    <a:pt x="790" y="950"/>
                    <a:pt x="774" y="903"/>
                    <a:pt x="774" y="855"/>
                  </a:cubicBezTo>
                  <a:cubicBezTo>
                    <a:pt x="774" y="759"/>
                    <a:pt x="837" y="698"/>
                    <a:pt x="915" y="698"/>
                  </a:cubicBezTo>
                  <a:cubicBezTo>
                    <a:pt x="1009" y="698"/>
                    <a:pt x="1064" y="781"/>
                    <a:pt x="1055" y="877"/>
                  </a:cubicBezTo>
                  <a:cubicBezTo>
                    <a:pt x="1051" y="919"/>
                    <a:pt x="1035" y="959"/>
                    <a:pt x="1013" y="989"/>
                  </a:cubicBezTo>
                  <a:cubicBezTo>
                    <a:pt x="996" y="1012"/>
                    <a:pt x="985" y="1023"/>
                    <a:pt x="989" y="1039"/>
                  </a:cubicBezTo>
                  <a:cubicBezTo>
                    <a:pt x="994" y="1057"/>
                    <a:pt x="1030" y="1072"/>
                    <a:pt x="1077" y="1089"/>
                  </a:cubicBezTo>
                  <a:cubicBezTo>
                    <a:pt x="1123" y="1104"/>
                    <a:pt x="1197" y="1141"/>
                    <a:pt x="1197" y="1204"/>
                  </a:cubicBezTo>
                  <a:cubicBezTo>
                    <a:pt x="1197" y="1295"/>
                    <a:pt x="1197" y="1295"/>
                    <a:pt x="1197" y="1295"/>
                  </a:cubicBezTo>
                  <a:cubicBezTo>
                    <a:pt x="1565" y="1243"/>
                    <a:pt x="1830" y="1093"/>
                    <a:pt x="1830" y="91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12" name="Group 111">
            <a:extLst>
              <a:ext uri="{FF2B5EF4-FFF2-40B4-BE49-F238E27FC236}">
                <a16:creationId xmlns:a16="http://schemas.microsoft.com/office/drawing/2014/main" id="{F93A619F-2FE6-408D-A220-ED8CC1AA32D1}"/>
              </a:ext>
            </a:extLst>
          </p:cNvPr>
          <p:cNvGrpSpPr/>
          <p:nvPr userDrawn="1"/>
        </p:nvGrpSpPr>
        <p:grpSpPr>
          <a:xfrm>
            <a:off x="1515624" y="1595745"/>
            <a:ext cx="685919" cy="671709"/>
            <a:chOff x="1690688" y="5378584"/>
            <a:chExt cx="842963" cy="825500"/>
          </a:xfrm>
          <a:solidFill>
            <a:schemeClr val="tx1"/>
          </a:solidFill>
        </p:grpSpPr>
        <p:sp>
          <p:nvSpPr>
            <p:cNvPr id="113" name="Freeform 139">
              <a:extLst>
                <a:ext uri="{FF2B5EF4-FFF2-40B4-BE49-F238E27FC236}">
                  <a16:creationId xmlns:a16="http://schemas.microsoft.com/office/drawing/2014/main" id="{89C9632B-1806-4626-91E8-D20F825A23DB}"/>
                </a:ext>
              </a:extLst>
            </p:cNvPr>
            <p:cNvSpPr>
              <a:spLocks/>
            </p:cNvSpPr>
            <p:nvPr/>
          </p:nvSpPr>
          <p:spPr bwMode="auto">
            <a:xfrm>
              <a:off x="2197100" y="5537334"/>
              <a:ext cx="107950" cy="138113"/>
            </a:xfrm>
            <a:custGeom>
              <a:avLst/>
              <a:gdLst>
                <a:gd name="T0" fmla="*/ 28 w 29"/>
                <a:gd name="T1" fmla="*/ 16 h 37"/>
                <a:gd name="T2" fmla="*/ 27 w 29"/>
                <a:gd name="T3" fmla="*/ 17 h 37"/>
                <a:gd name="T4" fmla="*/ 26 w 29"/>
                <a:gd name="T5" fmla="*/ 18 h 37"/>
                <a:gd name="T6" fmla="*/ 27 w 29"/>
                <a:gd name="T7" fmla="*/ 17 h 37"/>
                <a:gd name="T8" fmla="*/ 27 w 29"/>
                <a:gd name="T9" fmla="*/ 15 h 37"/>
                <a:gd name="T10" fmla="*/ 14 w 29"/>
                <a:gd name="T11" fmla="*/ 0 h 37"/>
                <a:gd name="T12" fmla="*/ 2 w 29"/>
                <a:gd name="T13" fmla="*/ 15 h 37"/>
                <a:gd name="T14" fmla="*/ 2 w 29"/>
                <a:gd name="T15" fmla="*/ 17 h 37"/>
                <a:gd name="T16" fmla="*/ 2 w 29"/>
                <a:gd name="T17" fmla="*/ 18 h 37"/>
                <a:gd name="T18" fmla="*/ 2 w 29"/>
                <a:gd name="T19" fmla="*/ 17 h 37"/>
                <a:gd name="T20" fmla="*/ 1 w 29"/>
                <a:gd name="T21" fmla="*/ 16 h 37"/>
                <a:gd name="T22" fmla="*/ 0 w 29"/>
                <a:gd name="T23" fmla="*/ 16 h 37"/>
                <a:gd name="T24" fmla="*/ 0 w 29"/>
                <a:gd name="T25" fmla="*/ 22 h 37"/>
                <a:gd name="T26" fmla="*/ 3 w 29"/>
                <a:gd name="T27" fmla="*/ 27 h 37"/>
                <a:gd name="T28" fmla="*/ 3 w 29"/>
                <a:gd name="T29" fmla="*/ 27 h 37"/>
                <a:gd name="T30" fmla="*/ 3 w 29"/>
                <a:gd name="T31" fmla="*/ 27 h 37"/>
                <a:gd name="T32" fmla="*/ 4 w 29"/>
                <a:gd name="T33" fmla="*/ 27 h 37"/>
                <a:gd name="T34" fmla="*/ 14 w 29"/>
                <a:gd name="T35" fmla="*/ 37 h 37"/>
                <a:gd name="T36" fmla="*/ 25 w 29"/>
                <a:gd name="T37" fmla="*/ 27 h 37"/>
                <a:gd name="T38" fmla="*/ 25 w 29"/>
                <a:gd name="T39" fmla="*/ 27 h 37"/>
                <a:gd name="T40" fmla="*/ 25 w 29"/>
                <a:gd name="T41" fmla="*/ 27 h 37"/>
                <a:gd name="T42" fmla="*/ 26 w 29"/>
                <a:gd name="T43" fmla="*/ 27 h 37"/>
                <a:gd name="T44" fmla="*/ 28 w 29"/>
                <a:gd name="T45" fmla="*/ 22 h 37"/>
                <a:gd name="T46" fmla="*/ 28 w 29"/>
                <a:gd name="T47" fmla="*/ 16 h 37"/>
                <a:gd name="T48" fmla="*/ 28 w 29"/>
                <a:gd name="T49"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37">
                  <a:moveTo>
                    <a:pt x="28" y="16"/>
                  </a:moveTo>
                  <a:cubicBezTo>
                    <a:pt x="28" y="16"/>
                    <a:pt x="27" y="17"/>
                    <a:pt x="27" y="17"/>
                  </a:cubicBezTo>
                  <a:cubicBezTo>
                    <a:pt x="26" y="18"/>
                    <a:pt x="26" y="18"/>
                    <a:pt x="26" y="18"/>
                  </a:cubicBezTo>
                  <a:cubicBezTo>
                    <a:pt x="27" y="17"/>
                    <a:pt x="27" y="17"/>
                    <a:pt x="27" y="17"/>
                  </a:cubicBezTo>
                  <a:cubicBezTo>
                    <a:pt x="27" y="16"/>
                    <a:pt x="27" y="15"/>
                    <a:pt x="27" y="15"/>
                  </a:cubicBezTo>
                  <a:cubicBezTo>
                    <a:pt x="27" y="7"/>
                    <a:pt x="21" y="0"/>
                    <a:pt x="14" y="0"/>
                  </a:cubicBezTo>
                  <a:cubicBezTo>
                    <a:pt x="7" y="0"/>
                    <a:pt x="2" y="7"/>
                    <a:pt x="2" y="15"/>
                  </a:cubicBezTo>
                  <a:cubicBezTo>
                    <a:pt x="2" y="15"/>
                    <a:pt x="2" y="16"/>
                    <a:pt x="2" y="17"/>
                  </a:cubicBezTo>
                  <a:cubicBezTo>
                    <a:pt x="2" y="18"/>
                    <a:pt x="2" y="18"/>
                    <a:pt x="2" y="18"/>
                  </a:cubicBezTo>
                  <a:cubicBezTo>
                    <a:pt x="2" y="17"/>
                    <a:pt x="2" y="17"/>
                    <a:pt x="2" y="17"/>
                  </a:cubicBezTo>
                  <a:cubicBezTo>
                    <a:pt x="1" y="17"/>
                    <a:pt x="1" y="16"/>
                    <a:pt x="1" y="16"/>
                  </a:cubicBezTo>
                  <a:cubicBezTo>
                    <a:pt x="1" y="16"/>
                    <a:pt x="1" y="16"/>
                    <a:pt x="0" y="16"/>
                  </a:cubicBezTo>
                  <a:cubicBezTo>
                    <a:pt x="0" y="17"/>
                    <a:pt x="0" y="18"/>
                    <a:pt x="0" y="22"/>
                  </a:cubicBezTo>
                  <a:cubicBezTo>
                    <a:pt x="0" y="24"/>
                    <a:pt x="2" y="27"/>
                    <a:pt x="3" y="27"/>
                  </a:cubicBezTo>
                  <a:cubicBezTo>
                    <a:pt x="3" y="27"/>
                    <a:pt x="3" y="27"/>
                    <a:pt x="3" y="27"/>
                  </a:cubicBezTo>
                  <a:cubicBezTo>
                    <a:pt x="3" y="27"/>
                    <a:pt x="3" y="27"/>
                    <a:pt x="3" y="27"/>
                  </a:cubicBezTo>
                  <a:cubicBezTo>
                    <a:pt x="4" y="27"/>
                    <a:pt x="4" y="27"/>
                    <a:pt x="4" y="27"/>
                  </a:cubicBezTo>
                  <a:cubicBezTo>
                    <a:pt x="5" y="33"/>
                    <a:pt x="9" y="37"/>
                    <a:pt x="14" y="37"/>
                  </a:cubicBezTo>
                  <a:cubicBezTo>
                    <a:pt x="20" y="37"/>
                    <a:pt x="24" y="33"/>
                    <a:pt x="25" y="27"/>
                  </a:cubicBezTo>
                  <a:cubicBezTo>
                    <a:pt x="25" y="27"/>
                    <a:pt x="25" y="27"/>
                    <a:pt x="25" y="27"/>
                  </a:cubicBezTo>
                  <a:cubicBezTo>
                    <a:pt x="25" y="27"/>
                    <a:pt x="25" y="27"/>
                    <a:pt x="25" y="27"/>
                  </a:cubicBezTo>
                  <a:cubicBezTo>
                    <a:pt x="26" y="27"/>
                    <a:pt x="26" y="27"/>
                    <a:pt x="26" y="27"/>
                  </a:cubicBezTo>
                  <a:cubicBezTo>
                    <a:pt x="27" y="27"/>
                    <a:pt x="28" y="24"/>
                    <a:pt x="28" y="22"/>
                  </a:cubicBezTo>
                  <a:cubicBezTo>
                    <a:pt x="29" y="18"/>
                    <a:pt x="29" y="17"/>
                    <a:pt x="28" y="16"/>
                  </a:cubicBezTo>
                  <a:cubicBezTo>
                    <a:pt x="28" y="16"/>
                    <a:pt x="28" y="16"/>
                    <a:pt x="28"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4" name="Freeform 140">
              <a:extLst>
                <a:ext uri="{FF2B5EF4-FFF2-40B4-BE49-F238E27FC236}">
                  <a16:creationId xmlns:a16="http://schemas.microsoft.com/office/drawing/2014/main" id="{D2CEC9BE-7134-4203-B4B1-BEE95390FB74}"/>
                </a:ext>
              </a:extLst>
            </p:cNvPr>
            <p:cNvSpPr>
              <a:spLocks/>
            </p:cNvSpPr>
            <p:nvPr/>
          </p:nvSpPr>
          <p:spPr bwMode="auto">
            <a:xfrm>
              <a:off x="2139950" y="5678622"/>
              <a:ext cx="222250" cy="112713"/>
            </a:xfrm>
            <a:custGeom>
              <a:avLst/>
              <a:gdLst>
                <a:gd name="T0" fmla="*/ 42 w 59"/>
                <a:gd name="T1" fmla="*/ 1 h 30"/>
                <a:gd name="T2" fmla="*/ 42 w 59"/>
                <a:gd name="T3" fmla="*/ 1 h 30"/>
                <a:gd name="T4" fmla="*/ 41 w 59"/>
                <a:gd name="T5" fmla="*/ 1 h 30"/>
                <a:gd name="T6" fmla="*/ 32 w 59"/>
                <a:gd name="T7" fmla="*/ 14 h 30"/>
                <a:gd name="T8" fmla="*/ 32 w 59"/>
                <a:gd name="T9" fmla="*/ 14 h 30"/>
                <a:gd name="T10" fmla="*/ 31 w 59"/>
                <a:gd name="T11" fmla="*/ 6 h 30"/>
                <a:gd name="T12" fmla="*/ 33 w 59"/>
                <a:gd name="T13" fmla="*/ 1 h 30"/>
                <a:gd name="T14" fmla="*/ 33 w 59"/>
                <a:gd name="T15" fmla="*/ 0 h 30"/>
                <a:gd name="T16" fmla="*/ 29 w 59"/>
                <a:gd name="T17" fmla="*/ 1 h 30"/>
                <a:gd name="T18" fmla="*/ 25 w 59"/>
                <a:gd name="T19" fmla="*/ 0 h 30"/>
                <a:gd name="T20" fmla="*/ 26 w 59"/>
                <a:gd name="T21" fmla="*/ 1 h 30"/>
                <a:gd name="T22" fmla="*/ 28 w 59"/>
                <a:gd name="T23" fmla="*/ 6 h 30"/>
                <a:gd name="T24" fmla="*/ 26 w 59"/>
                <a:gd name="T25" fmla="*/ 14 h 30"/>
                <a:gd name="T26" fmla="*/ 18 w 59"/>
                <a:gd name="T27" fmla="*/ 1 h 30"/>
                <a:gd name="T28" fmla="*/ 18 w 59"/>
                <a:gd name="T29" fmla="*/ 1 h 30"/>
                <a:gd name="T30" fmla="*/ 18 w 59"/>
                <a:gd name="T31" fmla="*/ 1 h 30"/>
                <a:gd name="T32" fmla="*/ 1 w 59"/>
                <a:gd name="T33" fmla="*/ 8 h 30"/>
                <a:gd name="T34" fmla="*/ 0 w 59"/>
                <a:gd name="T35" fmla="*/ 15 h 30"/>
                <a:gd name="T36" fmla="*/ 29 w 59"/>
                <a:gd name="T37" fmla="*/ 30 h 30"/>
                <a:gd name="T38" fmla="*/ 59 w 59"/>
                <a:gd name="T39" fmla="*/ 14 h 30"/>
                <a:gd name="T40" fmla="*/ 58 w 59"/>
                <a:gd name="T41" fmla="*/ 8 h 30"/>
                <a:gd name="T42" fmla="*/ 42 w 59"/>
                <a:gd name="T4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30">
                  <a:moveTo>
                    <a:pt x="42" y="1"/>
                  </a:moveTo>
                  <a:cubicBezTo>
                    <a:pt x="42" y="1"/>
                    <a:pt x="42" y="1"/>
                    <a:pt x="42" y="1"/>
                  </a:cubicBezTo>
                  <a:cubicBezTo>
                    <a:pt x="41" y="1"/>
                    <a:pt x="41" y="1"/>
                    <a:pt x="41" y="1"/>
                  </a:cubicBezTo>
                  <a:cubicBezTo>
                    <a:pt x="32" y="14"/>
                    <a:pt x="32" y="14"/>
                    <a:pt x="32" y="14"/>
                  </a:cubicBezTo>
                  <a:cubicBezTo>
                    <a:pt x="32" y="14"/>
                    <a:pt x="32" y="14"/>
                    <a:pt x="32" y="14"/>
                  </a:cubicBezTo>
                  <a:cubicBezTo>
                    <a:pt x="31" y="6"/>
                    <a:pt x="31" y="6"/>
                    <a:pt x="31" y="6"/>
                  </a:cubicBezTo>
                  <a:cubicBezTo>
                    <a:pt x="33" y="1"/>
                    <a:pt x="33" y="1"/>
                    <a:pt x="33" y="1"/>
                  </a:cubicBezTo>
                  <a:cubicBezTo>
                    <a:pt x="33" y="0"/>
                    <a:pt x="33" y="0"/>
                    <a:pt x="33" y="0"/>
                  </a:cubicBezTo>
                  <a:cubicBezTo>
                    <a:pt x="32" y="1"/>
                    <a:pt x="31" y="1"/>
                    <a:pt x="29" y="1"/>
                  </a:cubicBezTo>
                  <a:cubicBezTo>
                    <a:pt x="28" y="1"/>
                    <a:pt x="27" y="1"/>
                    <a:pt x="25" y="0"/>
                  </a:cubicBezTo>
                  <a:cubicBezTo>
                    <a:pt x="26" y="1"/>
                    <a:pt x="26" y="1"/>
                    <a:pt x="26" y="1"/>
                  </a:cubicBezTo>
                  <a:cubicBezTo>
                    <a:pt x="28" y="6"/>
                    <a:pt x="28" y="6"/>
                    <a:pt x="28" y="6"/>
                  </a:cubicBezTo>
                  <a:cubicBezTo>
                    <a:pt x="26" y="14"/>
                    <a:pt x="26" y="14"/>
                    <a:pt x="26" y="14"/>
                  </a:cubicBezTo>
                  <a:cubicBezTo>
                    <a:pt x="18" y="1"/>
                    <a:pt x="18" y="1"/>
                    <a:pt x="18" y="1"/>
                  </a:cubicBezTo>
                  <a:cubicBezTo>
                    <a:pt x="18" y="1"/>
                    <a:pt x="18" y="1"/>
                    <a:pt x="18" y="1"/>
                  </a:cubicBezTo>
                  <a:cubicBezTo>
                    <a:pt x="18" y="1"/>
                    <a:pt x="18" y="1"/>
                    <a:pt x="18" y="1"/>
                  </a:cubicBezTo>
                  <a:cubicBezTo>
                    <a:pt x="1" y="8"/>
                    <a:pt x="1" y="8"/>
                    <a:pt x="1" y="8"/>
                  </a:cubicBezTo>
                  <a:cubicBezTo>
                    <a:pt x="0" y="15"/>
                    <a:pt x="0" y="15"/>
                    <a:pt x="0" y="15"/>
                  </a:cubicBezTo>
                  <a:cubicBezTo>
                    <a:pt x="6" y="24"/>
                    <a:pt x="17" y="30"/>
                    <a:pt x="29" y="30"/>
                  </a:cubicBezTo>
                  <a:cubicBezTo>
                    <a:pt x="42" y="30"/>
                    <a:pt x="53" y="23"/>
                    <a:pt x="59" y="14"/>
                  </a:cubicBezTo>
                  <a:cubicBezTo>
                    <a:pt x="58" y="8"/>
                    <a:pt x="58" y="8"/>
                    <a:pt x="58" y="8"/>
                  </a:cubicBezTo>
                  <a:lnTo>
                    <a:pt x="42" y="1"/>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5" name="Freeform 141">
              <a:extLst>
                <a:ext uri="{FF2B5EF4-FFF2-40B4-BE49-F238E27FC236}">
                  <a16:creationId xmlns:a16="http://schemas.microsoft.com/office/drawing/2014/main" id="{1520D920-C841-463D-B020-DFC6AFD1B248}"/>
                </a:ext>
              </a:extLst>
            </p:cNvPr>
            <p:cNvSpPr>
              <a:spLocks noEditPoints="1"/>
            </p:cNvSpPr>
            <p:nvPr/>
          </p:nvSpPr>
          <p:spPr bwMode="auto">
            <a:xfrm>
              <a:off x="1963738" y="5378584"/>
              <a:ext cx="569913" cy="563563"/>
            </a:xfrm>
            <a:custGeom>
              <a:avLst/>
              <a:gdLst>
                <a:gd name="T0" fmla="*/ 152 w 152"/>
                <a:gd name="T1" fmla="*/ 82 h 150"/>
                <a:gd name="T2" fmla="*/ 152 w 152"/>
                <a:gd name="T3" fmla="*/ 62 h 150"/>
                <a:gd name="T4" fmla="*/ 136 w 152"/>
                <a:gd name="T5" fmla="*/ 62 h 150"/>
                <a:gd name="T6" fmla="*/ 132 w 152"/>
                <a:gd name="T7" fmla="*/ 52 h 150"/>
                <a:gd name="T8" fmla="*/ 146 w 152"/>
                <a:gd name="T9" fmla="*/ 44 h 150"/>
                <a:gd name="T10" fmla="*/ 136 w 152"/>
                <a:gd name="T11" fmla="*/ 26 h 150"/>
                <a:gd name="T12" fmla="*/ 121 w 152"/>
                <a:gd name="T13" fmla="*/ 34 h 150"/>
                <a:gd name="T14" fmla="*/ 113 w 152"/>
                <a:gd name="T15" fmla="*/ 27 h 150"/>
                <a:gd name="T16" fmla="*/ 121 w 152"/>
                <a:gd name="T17" fmla="*/ 13 h 150"/>
                <a:gd name="T18" fmla="*/ 103 w 152"/>
                <a:gd name="T19" fmla="*/ 3 h 150"/>
                <a:gd name="T20" fmla="*/ 95 w 152"/>
                <a:gd name="T21" fmla="*/ 18 h 150"/>
                <a:gd name="T22" fmla="*/ 84 w 152"/>
                <a:gd name="T23" fmla="*/ 15 h 150"/>
                <a:gd name="T24" fmla="*/ 84 w 152"/>
                <a:gd name="T25" fmla="*/ 0 h 150"/>
                <a:gd name="T26" fmla="*/ 64 w 152"/>
                <a:gd name="T27" fmla="*/ 0 h 150"/>
                <a:gd name="T28" fmla="*/ 64 w 152"/>
                <a:gd name="T29" fmla="*/ 16 h 150"/>
                <a:gd name="T30" fmla="*/ 53 w 152"/>
                <a:gd name="T31" fmla="*/ 19 h 150"/>
                <a:gd name="T32" fmla="*/ 45 w 152"/>
                <a:gd name="T33" fmla="*/ 6 h 150"/>
                <a:gd name="T34" fmla="*/ 27 w 152"/>
                <a:gd name="T35" fmla="*/ 16 h 150"/>
                <a:gd name="T36" fmla="*/ 36 w 152"/>
                <a:gd name="T37" fmla="*/ 30 h 150"/>
                <a:gd name="T38" fmla="*/ 28 w 152"/>
                <a:gd name="T39" fmla="*/ 38 h 150"/>
                <a:gd name="T40" fmla="*/ 14 w 152"/>
                <a:gd name="T41" fmla="*/ 31 h 150"/>
                <a:gd name="T42" fmla="*/ 4 w 152"/>
                <a:gd name="T43" fmla="*/ 48 h 150"/>
                <a:gd name="T44" fmla="*/ 19 w 152"/>
                <a:gd name="T45" fmla="*/ 56 h 150"/>
                <a:gd name="T46" fmla="*/ 16 w 152"/>
                <a:gd name="T47" fmla="*/ 67 h 150"/>
                <a:gd name="T48" fmla="*/ 0 w 152"/>
                <a:gd name="T49" fmla="*/ 67 h 150"/>
                <a:gd name="T50" fmla="*/ 0 w 152"/>
                <a:gd name="T51" fmla="*/ 87 h 150"/>
                <a:gd name="T52" fmla="*/ 17 w 152"/>
                <a:gd name="T53" fmla="*/ 87 h 150"/>
                <a:gd name="T54" fmla="*/ 20 w 152"/>
                <a:gd name="T55" fmla="*/ 98 h 150"/>
                <a:gd name="T56" fmla="*/ 7 w 152"/>
                <a:gd name="T57" fmla="*/ 106 h 150"/>
                <a:gd name="T58" fmla="*/ 17 w 152"/>
                <a:gd name="T59" fmla="*/ 123 h 150"/>
                <a:gd name="T60" fmla="*/ 32 w 152"/>
                <a:gd name="T61" fmla="*/ 115 h 150"/>
                <a:gd name="T62" fmla="*/ 40 w 152"/>
                <a:gd name="T63" fmla="*/ 122 h 150"/>
                <a:gd name="T64" fmla="*/ 32 w 152"/>
                <a:gd name="T65" fmla="*/ 136 h 150"/>
                <a:gd name="T66" fmla="*/ 49 w 152"/>
                <a:gd name="T67" fmla="*/ 146 h 150"/>
                <a:gd name="T68" fmla="*/ 58 w 152"/>
                <a:gd name="T69" fmla="*/ 132 h 150"/>
                <a:gd name="T70" fmla="*/ 69 w 152"/>
                <a:gd name="T71" fmla="*/ 134 h 150"/>
                <a:gd name="T72" fmla="*/ 69 w 152"/>
                <a:gd name="T73" fmla="*/ 150 h 150"/>
                <a:gd name="T74" fmla="*/ 89 w 152"/>
                <a:gd name="T75" fmla="*/ 150 h 150"/>
                <a:gd name="T76" fmla="*/ 89 w 152"/>
                <a:gd name="T77" fmla="*/ 133 h 150"/>
                <a:gd name="T78" fmla="*/ 100 w 152"/>
                <a:gd name="T79" fmla="*/ 130 h 150"/>
                <a:gd name="T80" fmla="*/ 108 w 152"/>
                <a:gd name="T81" fmla="*/ 143 h 150"/>
                <a:gd name="T82" fmla="*/ 125 w 152"/>
                <a:gd name="T83" fmla="*/ 133 h 150"/>
                <a:gd name="T84" fmla="*/ 117 w 152"/>
                <a:gd name="T85" fmla="*/ 119 h 150"/>
                <a:gd name="T86" fmla="*/ 124 w 152"/>
                <a:gd name="T87" fmla="*/ 111 h 150"/>
                <a:gd name="T88" fmla="*/ 138 w 152"/>
                <a:gd name="T89" fmla="*/ 119 h 150"/>
                <a:gd name="T90" fmla="*/ 148 w 152"/>
                <a:gd name="T91" fmla="*/ 101 h 150"/>
                <a:gd name="T92" fmla="*/ 134 w 152"/>
                <a:gd name="T93" fmla="*/ 93 h 150"/>
                <a:gd name="T94" fmla="*/ 136 w 152"/>
                <a:gd name="T95" fmla="*/ 82 h 150"/>
                <a:gd name="T96" fmla="*/ 152 w 152"/>
                <a:gd name="T97" fmla="*/ 82 h 150"/>
                <a:gd name="T98" fmla="*/ 76 w 152"/>
                <a:gd name="T99" fmla="*/ 113 h 150"/>
                <a:gd name="T100" fmla="*/ 38 w 152"/>
                <a:gd name="T101" fmla="*/ 75 h 150"/>
                <a:gd name="T102" fmla="*/ 76 w 152"/>
                <a:gd name="T103" fmla="*/ 36 h 150"/>
                <a:gd name="T104" fmla="*/ 115 w 152"/>
                <a:gd name="T105" fmla="*/ 75 h 150"/>
                <a:gd name="T106" fmla="*/ 76 w 152"/>
                <a:gd name="T107" fmla="*/ 1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 h="150">
                  <a:moveTo>
                    <a:pt x="152" y="82"/>
                  </a:moveTo>
                  <a:cubicBezTo>
                    <a:pt x="152" y="62"/>
                    <a:pt x="152" y="62"/>
                    <a:pt x="152" y="62"/>
                  </a:cubicBezTo>
                  <a:cubicBezTo>
                    <a:pt x="136" y="62"/>
                    <a:pt x="136" y="62"/>
                    <a:pt x="136" y="62"/>
                  </a:cubicBezTo>
                  <a:cubicBezTo>
                    <a:pt x="135" y="58"/>
                    <a:pt x="134" y="55"/>
                    <a:pt x="132" y="52"/>
                  </a:cubicBezTo>
                  <a:cubicBezTo>
                    <a:pt x="146" y="44"/>
                    <a:pt x="146" y="44"/>
                    <a:pt x="146" y="44"/>
                  </a:cubicBezTo>
                  <a:cubicBezTo>
                    <a:pt x="136" y="26"/>
                    <a:pt x="136" y="26"/>
                    <a:pt x="136" y="26"/>
                  </a:cubicBezTo>
                  <a:cubicBezTo>
                    <a:pt x="121" y="34"/>
                    <a:pt x="121" y="34"/>
                    <a:pt x="121" y="34"/>
                  </a:cubicBezTo>
                  <a:cubicBezTo>
                    <a:pt x="119" y="32"/>
                    <a:pt x="116" y="29"/>
                    <a:pt x="113" y="27"/>
                  </a:cubicBezTo>
                  <a:cubicBezTo>
                    <a:pt x="121" y="13"/>
                    <a:pt x="121" y="13"/>
                    <a:pt x="121" y="13"/>
                  </a:cubicBezTo>
                  <a:cubicBezTo>
                    <a:pt x="103" y="3"/>
                    <a:pt x="103" y="3"/>
                    <a:pt x="103" y="3"/>
                  </a:cubicBezTo>
                  <a:cubicBezTo>
                    <a:pt x="95" y="18"/>
                    <a:pt x="95" y="18"/>
                    <a:pt x="95" y="18"/>
                  </a:cubicBezTo>
                  <a:cubicBezTo>
                    <a:pt x="91" y="17"/>
                    <a:pt x="88" y="16"/>
                    <a:pt x="84" y="15"/>
                  </a:cubicBezTo>
                  <a:cubicBezTo>
                    <a:pt x="84" y="0"/>
                    <a:pt x="84" y="0"/>
                    <a:pt x="84" y="0"/>
                  </a:cubicBezTo>
                  <a:cubicBezTo>
                    <a:pt x="64" y="0"/>
                    <a:pt x="64" y="0"/>
                    <a:pt x="64" y="0"/>
                  </a:cubicBezTo>
                  <a:cubicBezTo>
                    <a:pt x="64" y="16"/>
                    <a:pt x="64" y="16"/>
                    <a:pt x="64" y="16"/>
                  </a:cubicBezTo>
                  <a:cubicBezTo>
                    <a:pt x="60" y="17"/>
                    <a:pt x="56" y="18"/>
                    <a:pt x="53" y="19"/>
                  </a:cubicBezTo>
                  <a:cubicBezTo>
                    <a:pt x="45" y="6"/>
                    <a:pt x="45" y="6"/>
                    <a:pt x="45" y="6"/>
                  </a:cubicBezTo>
                  <a:cubicBezTo>
                    <a:pt x="27" y="16"/>
                    <a:pt x="27" y="16"/>
                    <a:pt x="27" y="16"/>
                  </a:cubicBezTo>
                  <a:cubicBezTo>
                    <a:pt x="36" y="30"/>
                    <a:pt x="36" y="30"/>
                    <a:pt x="36" y="30"/>
                  </a:cubicBezTo>
                  <a:cubicBezTo>
                    <a:pt x="33" y="33"/>
                    <a:pt x="30" y="35"/>
                    <a:pt x="28" y="38"/>
                  </a:cubicBezTo>
                  <a:cubicBezTo>
                    <a:pt x="14" y="31"/>
                    <a:pt x="14" y="31"/>
                    <a:pt x="14" y="31"/>
                  </a:cubicBezTo>
                  <a:cubicBezTo>
                    <a:pt x="4" y="48"/>
                    <a:pt x="4" y="48"/>
                    <a:pt x="4" y="48"/>
                  </a:cubicBezTo>
                  <a:cubicBezTo>
                    <a:pt x="19" y="56"/>
                    <a:pt x="19" y="56"/>
                    <a:pt x="19" y="56"/>
                  </a:cubicBezTo>
                  <a:cubicBezTo>
                    <a:pt x="18" y="60"/>
                    <a:pt x="17" y="63"/>
                    <a:pt x="16" y="67"/>
                  </a:cubicBezTo>
                  <a:cubicBezTo>
                    <a:pt x="0" y="67"/>
                    <a:pt x="0" y="67"/>
                    <a:pt x="0" y="67"/>
                  </a:cubicBezTo>
                  <a:cubicBezTo>
                    <a:pt x="0" y="87"/>
                    <a:pt x="0" y="87"/>
                    <a:pt x="0" y="87"/>
                  </a:cubicBezTo>
                  <a:cubicBezTo>
                    <a:pt x="17" y="87"/>
                    <a:pt x="17" y="87"/>
                    <a:pt x="17" y="87"/>
                  </a:cubicBezTo>
                  <a:cubicBezTo>
                    <a:pt x="18" y="91"/>
                    <a:pt x="19" y="94"/>
                    <a:pt x="20" y="98"/>
                  </a:cubicBezTo>
                  <a:cubicBezTo>
                    <a:pt x="7" y="106"/>
                    <a:pt x="7" y="106"/>
                    <a:pt x="7" y="106"/>
                  </a:cubicBezTo>
                  <a:cubicBezTo>
                    <a:pt x="17" y="123"/>
                    <a:pt x="17" y="123"/>
                    <a:pt x="17" y="123"/>
                  </a:cubicBezTo>
                  <a:cubicBezTo>
                    <a:pt x="32" y="115"/>
                    <a:pt x="32" y="115"/>
                    <a:pt x="32" y="115"/>
                  </a:cubicBezTo>
                  <a:cubicBezTo>
                    <a:pt x="34" y="117"/>
                    <a:pt x="37" y="120"/>
                    <a:pt x="40" y="122"/>
                  </a:cubicBezTo>
                  <a:cubicBezTo>
                    <a:pt x="32" y="136"/>
                    <a:pt x="32" y="136"/>
                    <a:pt x="32" y="136"/>
                  </a:cubicBezTo>
                  <a:cubicBezTo>
                    <a:pt x="49" y="146"/>
                    <a:pt x="49" y="146"/>
                    <a:pt x="49" y="146"/>
                  </a:cubicBezTo>
                  <a:cubicBezTo>
                    <a:pt x="58" y="132"/>
                    <a:pt x="58" y="132"/>
                    <a:pt x="58" y="132"/>
                  </a:cubicBezTo>
                  <a:cubicBezTo>
                    <a:pt x="61" y="133"/>
                    <a:pt x="65" y="133"/>
                    <a:pt x="69" y="134"/>
                  </a:cubicBezTo>
                  <a:cubicBezTo>
                    <a:pt x="69" y="150"/>
                    <a:pt x="69" y="150"/>
                    <a:pt x="69" y="150"/>
                  </a:cubicBezTo>
                  <a:cubicBezTo>
                    <a:pt x="89" y="150"/>
                    <a:pt x="89" y="150"/>
                    <a:pt x="89" y="150"/>
                  </a:cubicBezTo>
                  <a:cubicBezTo>
                    <a:pt x="89" y="133"/>
                    <a:pt x="89" y="133"/>
                    <a:pt x="89" y="133"/>
                  </a:cubicBezTo>
                  <a:cubicBezTo>
                    <a:pt x="93" y="132"/>
                    <a:pt x="96" y="131"/>
                    <a:pt x="100" y="130"/>
                  </a:cubicBezTo>
                  <a:cubicBezTo>
                    <a:pt x="108" y="143"/>
                    <a:pt x="108" y="143"/>
                    <a:pt x="108" y="143"/>
                  </a:cubicBezTo>
                  <a:cubicBezTo>
                    <a:pt x="125" y="133"/>
                    <a:pt x="125" y="133"/>
                    <a:pt x="125" y="133"/>
                  </a:cubicBezTo>
                  <a:cubicBezTo>
                    <a:pt x="117" y="119"/>
                    <a:pt x="117" y="119"/>
                    <a:pt x="117" y="119"/>
                  </a:cubicBezTo>
                  <a:cubicBezTo>
                    <a:pt x="120" y="116"/>
                    <a:pt x="122" y="114"/>
                    <a:pt x="124" y="111"/>
                  </a:cubicBezTo>
                  <a:cubicBezTo>
                    <a:pt x="138" y="119"/>
                    <a:pt x="138" y="119"/>
                    <a:pt x="138" y="119"/>
                  </a:cubicBezTo>
                  <a:cubicBezTo>
                    <a:pt x="148" y="101"/>
                    <a:pt x="148" y="101"/>
                    <a:pt x="148" y="101"/>
                  </a:cubicBezTo>
                  <a:cubicBezTo>
                    <a:pt x="134" y="93"/>
                    <a:pt x="134" y="93"/>
                    <a:pt x="134" y="93"/>
                  </a:cubicBezTo>
                  <a:cubicBezTo>
                    <a:pt x="135" y="89"/>
                    <a:pt x="136" y="86"/>
                    <a:pt x="136" y="82"/>
                  </a:cubicBezTo>
                  <a:lnTo>
                    <a:pt x="152" y="82"/>
                  </a:lnTo>
                  <a:close/>
                  <a:moveTo>
                    <a:pt x="76" y="113"/>
                  </a:moveTo>
                  <a:cubicBezTo>
                    <a:pt x="55" y="113"/>
                    <a:pt x="38" y="96"/>
                    <a:pt x="38" y="75"/>
                  </a:cubicBezTo>
                  <a:cubicBezTo>
                    <a:pt x="38" y="53"/>
                    <a:pt x="55" y="36"/>
                    <a:pt x="76" y="36"/>
                  </a:cubicBezTo>
                  <a:cubicBezTo>
                    <a:pt x="98" y="36"/>
                    <a:pt x="115" y="53"/>
                    <a:pt x="115" y="75"/>
                  </a:cubicBezTo>
                  <a:cubicBezTo>
                    <a:pt x="115" y="96"/>
                    <a:pt x="98" y="113"/>
                    <a:pt x="76" y="1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6" name="Freeform 142">
              <a:extLst>
                <a:ext uri="{FF2B5EF4-FFF2-40B4-BE49-F238E27FC236}">
                  <a16:creationId xmlns:a16="http://schemas.microsoft.com/office/drawing/2014/main" id="{672BA57A-0595-47B1-B4C1-C70F2E0D3001}"/>
                </a:ext>
              </a:extLst>
            </p:cNvPr>
            <p:cNvSpPr>
              <a:spLocks/>
            </p:cNvSpPr>
            <p:nvPr/>
          </p:nvSpPr>
          <p:spPr bwMode="auto">
            <a:xfrm>
              <a:off x="1897063" y="5961197"/>
              <a:ext cx="131763" cy="146050"/>
            </a:xfrm>
            <a:custGeom>
              <a:avLst/>
              <a:gdLst>
                <a:gd name="T0" fmla="*/ 34 w 35"/>
                <a:gd name="T1" fmla="*/ 26 h 39"/>
                <a:gd name="T2" fmla="*/ 23 w 35"/>
                <a:gd name="T3" fmla="*/ 22 h 39"/>
                <a:gd name="T4" fmla="*/ 23 w 35"/>
                <a:gd name="T5" fmla="*/ 22 h 39"/>
                <a:gd name="T6" fmla="*/ 23 w 35"/>
                <a:gd name="T7" fmla="*/ 22 h 39"/>
                <a:gd name="T8" fmla="*/ 23 w 35"/>
                <a:gd name="T9" fmla="*/ 22 h 39"/>
                <a:gd name="T10" fmla="*/ 22 w 35"/>
                <a:gd name="T11" fmla="*/ 19 h 39"/>
                <a:gd name="T12" fmla="*/ 25 w 35"/>
                <a:gd name="T13" fmla="*/ 14 h 39"/>
                <a:gd name="T14" fmla="*/ 25 w 35"/>
                <a:gd name="T15" fmla="*/ 14 h 39"/>
                <a:gd name="T16" fmla="*/ 25 w 35"/>
                <a:gd name="T17" fmla="*/ 14 h 39"/>
                <a:gd name="T18" fmla="*/ 25 w 35"/>
                <a:gd name="T19" fmla="*/ 14 h 39"/>
                <a:gd name="T20" fmla="*/ 26 w 35"/>
                <a:gd name="T21" fmla="*/ 12 h 39"/>
                <a:gd name="T22" fmla="*/ 26 w 35"/>
                <a:gd name="T23" fmla="*/ 9 h 39"/>
                <a:gd name="T24" fmla="*/ 26 w 35"/>
                <a:gd name="T25" fmla="*/ 9 h 39"/>
                <a:gd name="T26" fmla="*/ 25 w 35"/>
                <a:gd name="T27" fmla="*/ 9 h 39"/>
                <a:gd name="T28" fmla="*/ 25 w 35"/>
                <a:gd name="T29" fmla="*/ 10 h 39"/>
                <a:gd name="T30" fmla="*/ 25 w 35"/>
                <a:gd name="T31" fmla="*/ 9 h 39"/>
                <a:gd name="T32" fmla="*/ 25 w 35"/>
                <a:gd name="T33" fmla="*/ 8 h 39"/>
                <a:gd name="T34" fmla="*/ 18 w 35"/>
                <a:gd name="T35" fmla="*/ 0 h 39"/>
                <a:gd name="T36" fmla="*/ 10 w 35"/>
                <a:gd name="T37" fmla="*/ 8 h 39"/>
                <a:gd name="T38" fmla="*/ 11 w 35"/>
                <a:gd name="T39" fmla="*/ 9 h 39"/>
                <a:gd name="T40" fmla="*/ 11 w 35"/>
                <a:gd name="T41" fmla="*/ 10 h 39"/>
                <a:gd name="T42" fmla="*/ 11 w 35"/>
                <a:gd name="T43" fmla="*/ 9 h 39"/>
                <a:gd name="T44" fmla="*/ 10 w 35"/>
                <a:gd name="T45" fmla="*/ 9 h 39"/>
                <a:gd name="T46" fmla="*/ 10 w 35"/>
                <a:gd name="T47" fmla="*/ 9 h 39"/>
                <a:gd name="T48" fmla="*/ 10 w 35"/>
                <a:gd name="T49" fmla="*/ 12 h 39"/>
                <a:gd name="T50" fmla="*/ 10 w 35"/>
                <a:gd name="T51" fmla="*/ 14 h 39"/>
                <a:gd name="T52" fmla="*/ 10 w 35"/>
                <a:gd name="T53" fmla="*/ 14 h 39"/>
                <a:gd name="T54" fmla="*/ 10 w 35"/>
                <a:gd name="T55" fmla="*/ 14 h 39"/>
                <a:gd name="T56" fmla="*/ 10 w 35"/>
                <a:gd name="T57" fmla="*/ 14 h 39"/>
                <a:gd name="T58" fmla="*/ 14 w 35"/>
                <a:gd name="T59" fmla="*/ 19 h 39"/>
                <a:gd name="T60" fmla="*/ 12 w 35"/>
                <a:gd name="T61" fmla="*/ 22 h 39"/>
                <a:gd name="T62" fmla="*/ 1 w 35"/>
                <a:gd name="T63" fmla="*/ 26 h 39"/>
                <a:gd name="T64" fmla="*/ 0 w 35"/>
                <a:gd name="T65" fmla="*/ 29 h 39"/>
                <a:gd name="T66" fmla="*/ 18 w 35"/>
                <a:gd name="T67" fmla="*/ 39 h 39"/>
                <a:gd name="T68" fmla="*/ 23 w 35"/>
                <a:gd name="T69" fmla="*/ 38 h 39"/>
                <a:gd name="T70" fmla="*/ 35 w 35"/>
                <a:gd name="T71" fmla="*/ 30 h 39"/>
                <a:gd name="T72" fmla="*/ 34 w 35"/>
                <a:gd name="T73"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9">
                  <a:moveTo>
                    <a:pt x="34" y="26"/>
                  </a:moveTo>
                  <a:cubicBezTo>
                    <a:pt x="23" y="22"/>
                    <a:pt x="23" y="22"/>
                    <a:pt x="23" y="22"/>
                  </a:cubicBezTo>
                  <a:cubicBezTo>
                    <a:pt x="23" y="22"/>
                    <a:pt x="23" y="22"/>
                    <a:pt x="23" y="22"/>
                  </a:cubicBezTo>
                  <a:cubicBezTo>
                    <a:pt x="23" y="22"/>
                    <a:pt x="23" y="22"/>
                    <a:pt x="23" y="22"/>
                  </a:cubicBezTo>
                  <a:cubicBezTo>
                    <a:pt x="23" y="22"/>
                    <a:pt x="23" y="22"/>
                    <a:pt x="23" y="22"/>
                  </a:cubicBezTo>
                  <a:cubicBezTo>
                    <a:pt x="22" y="19"/>
                    <a:pt x="22" y="19"/>
                    <a:pt x="22" y="19"/>
                  </a:cubicBezTo>
                  <a:cubicBezTo>
                    <a:pt x="23" y="17"/>
                    <a:pt x="25" y="16"/>
                    <a:pt x="25" y="14"/>
                  </a:cubicBezTo>
                  <a:cubicBezTo>
                    <a:pt x="25" y="14"/>
                    <a:pt x="25" y="14"/>
                    <a:pt x="25" y="14"/>
                  </a:cubicBezTo>
                  <a:cubicBezTo>
                    <a:pt x="25" y="14"/>
                    <a:pt x="25" y="14"/>
                    <a:pt x="25" y="14"/>
                  </a:cubicBezTo>
                  <a:cubicBezTo>
                    <a:pt x="25" y="14"/>
                    <a:pt x="25" y="14"/>
                    <a:pt x="25" y="14"/>
                  </a:cubicBezTo>
                  <a:cubicBezTo>
                    <a:pt x="26" y="14"/>
                    <a:pt x="26" y="13"/>
                    <a:pt x="26" y="12"/>
                  </a:cubicBezTo>
                  <a:cubicBezTo>
                    <a:pt x="26" y="10"/>
                    <a:pt x="26" y="9"/>
                    <a:pt x="26" y="9"/>
                  </a:cubicBezTo>
                  <a:cubicBezTo>
                    <a:pt x="26" y="9"/>
                    <a:pt x="26" y="9"/>
                    <a:pt x="26" y="9"/>
                  </a:cubicBezTo>
                  <a:cubicBezTo>
                    <a:pt x="25" y="9"/>
                    <a:pt x="25" y="9"/>
                    <a:pt x="25" y="9"/>
                  </a:cubicBezTo>
                  <a:cubicBezTo>
                    <a:pt x="25" y="10"/>
                    <a:pt x="25" y="10"/>
                    <a:pt x="25" y="10"/>
                  </a:cubicBezTo>
                  <a:cubicBezTo>
                    <a:pt x="25" y="9"/>
                    <a:pt x="25" y="9"/>
                    <a:pt x="25" y="9"/>
                  </a:cubicBezTo>
                  <a:cubicBezTo>
                    <a:pt x="25" y="9"/>
                    <a:pt x="25" y="8"/>
                    <a:pt x="25" y="8"/>
                  </a:cubicBezTo>
                  <a:cubicBezTo>
                    <a:pt x="25" y="3"/>
                    <a:pt x="22" y="0"/>
                    <a:pt x="18" y="0"/>
                  </a:cubicBezTo>
                  <a:cubicBezTo>
                    <a:pt x="14" y="0"/>
                    <a:pt x="10" y="3"/>
                    <a:pt x="10" y="8"/>
                  </a:cubicBezTo>
                  <a:cubicBezTo>
                    <a:pt x="10" y="8"/>
                    <a:pt x="11" y="9"/>
                    <a:pt x="11" y="9"/>
                  </a:cubicBezTo>
                  <a:cubicBezTo>
                    <a:pt x="11" y="10"/>
                    <a:pt x="11" y="10"/>
                    <a:pt x="11" y="10"/>
                  </a:cubicBezTo>
                  <a:cubicBezTo>
                    <a:pt x="11" y="9"/>
                    <a:pt x="11" y="9"/>
                    <a:pt x="11" y="9"/>
                  </a:cubicBezTo>
                  <a:cubicBezTo>
                    <a:pt x="10" y="9"/>
                    <a:pt x="10" y="9"/>
                    <a:pt x="10" y="9"/>
                  </a:cubicBezTo>
                  <a:cubicBezTo>
                    <a:pt x="10" y="9"/>
                    <a:pt x="10" y="9"/>
                    <a:pt x="10" y="9"/>
                  </a:cubicBezTo>
                  <a:cubicBezTo>
                    <a:pt x="10" y="9"/>
                    <a:pt x="10" y="10"/>
                    <a:pt x="10" y="12"/>
                  </a:cubicBezTo>
                  <a:cubicBezTo>
                    <a:pt x="10" y="13"/>
                    <a:pt x="10" y="14"/>
                    <a:pt x="10" y="14"/>
                  </a:cubicBezTo>
                  <a:cubicBezTo>
                    <a:pt x="10" y="14"/>
                    <a:pt x="10" y="14"/>
                    <a:pt x="10" y="14"/>
                  </a:cubicBezTo>
                  <a:cubicBezTo>
                    <a:pt x="10" y="14"/>
                    <a:pt x="10" y="14"/>
                    <a:pt x="10" y="14"/>
                  </a:cubicBezTo>
                  <a:cubicBezTo>
                    <a:pt x="10" y="14"/>
                    <a:pt x="10" y="14"/>
                    <a:pt x="10" y="14"/>
                  </a:cubicBezTo>
                  <a:cubicBezTo>
                    <a:pt x="11" y="16"/>
                    <a:pt x="12" y="17"/>
                    <a:pt x="14" y="19"/>
                  </a:cubicBezTo>
                  <a:cubicBezTo>
                    <a:pt x="12" y="22"/>
                    <a:pt x="12" y="22"/>
                    <a:pt x="12" y="22"/>
                  </a:cubicBezTo>
                  <a:cubicBezTo>
                    <a:pt x="1" y="26"/>
                    <a:pt x="1" y="26"/>
                    <a:pt x="1" y="26"/>
                  </a:cubicBezTo>
                  <a:cubicBezTo>
                    <a:pt x="0" y="29"/>
                    <a:pt x="0" y="29"/>
                    <a:pt x="0" y="29"/>
                  </a:cubicBezTo>
                  <a:cubicBezTo>
                    <a:pt x="4" y="35"/>
                    <a:pt x="11" y="39"/>
                    <a:pt x="18" y="39"/>
                  </a:cubicBezTo>
                  <a:cubicBezTo>
                    <a:pt x="20" y="39"/>
                    <a:pt x="21" y="39"/>
                    <a:pt x="23" y="38"/>
                  </a:cubicBezTo>
                  <a:cubicBezTo>
                    <a:pt x="28" y="37"/>
                    <a:pt x="32" y="34"/>
                    <a:pt x="35" y="30"/>
                  </a:cubicBezTo>
                  <a:lnTo>
                    <a:pt x="34" y="26"/>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7" name="Freeform 143">
              <a:extLst>
                <a:ext uri="{FF2B5EF4-FFF2-40B4-BE49-F238E27FC236}">
                  <a16:creationId xmlns:a16="http://schemas.microsoft.com/office/drawing/2014/main" id="{BBCF89B2-E18F-44AE-9A5D-E14CF5EC81F8}"/>
                </a:ext>
              </a:extLst>
            </p:cNvPr>
            <p:cNvSpPr>
              <a:spLocks noEditPoints="1"/>
            </p:cNvSpPr>
            <p:nvPr/>
          </p:nvSpPr>
          <p:spPr bwMode="auto">
            <a:xfrm>
              <a:off x="1787525" y="5851659"/>
              <a:ext cx="352425" cy="352425"/>
            </a:xfrm>
            <a:custGeom>
              <a:avLst/>
              <a:gdLst>
                <a:gd name="T0" fmla="*/ 91 w 94"/>
                <a:gd name="T1" fmla="*/ 65 h 94"/>
                <a:gd name="T2" fmla="*/ 94 w 94"/>
                <a:gd name="T3" fmla="*/ 53 h 94"/>
                <a:gd name="T4" fmla="*/ 84 w 94"/>
                <a:gd name="T5" fmla="*/ 50 h 94"/>
                <a:gd name="T6" fmla="*/ 84 w 94"/>
                <a:gd name="T7" fmla="*/ 43 h 94"/>
                <a:gd name="T8" fmla="*/ 94 w 94"/>
                <a:gd name="T9" fmla="*/ 41 h 94"/>
                <a:gd name="T10" fmla="*/ 91 w 94"/>
                <a:gd name="T11" fmla="*/ 29 h 94"/>
                <a:gd name="T12" fmla="*/ 81 w 94"/>
                <a:gd name="T13" fmla="*/ 31 h 94"/>
                <a:gd name="T14" fmla="*/ 77 w 94"/>
                <a:gd name="T15" fmla="*/ 25 h 94"/>
                <a:gd name="T16" fmla="*/ 85 w 94"/>
                <a:gd name="T17" fmla="*/ 19 h 94"/>
                <a:gd name="T18" fmla="*/ 76 w 94"/>
                <a:gd name="T19" fmla="*/ 10 h 94"/>
                <a:gd name="T20" fmla="*/ 74 w 94"/>
                <a:gd name="T21" fmla="*/ 12 h 94"/>
                <a:gd name="T22" fmla="*/ 68 w 94"/>
                <a:gd name="T23" fmla="*/ 17 h 94"/>
                <a:gd name="T24" fmla="*/ 62 w 94"/>
                <a:gd name="T25" fmla="*/ 13 h 94"/>
                <a:gd name="T26" fmla="*/ 65 w 94"/>
                <a:gd name="T27" fmla="*/ 4 h 94"/>
                <a:gd name="T28" fmla="*/ 53 w 94"/>
                <a:gd name="T29" fmla="*/ 0 h 94"/>
                <a:gd name="T30" fmla="*/ 50 w 94"/>
                <a:gd name="T31" fmla="*/ 10 h 94"/>
                <a:gd name="T32" fmla="*/ 43 w 94"/>
                <a:gd name="T33" fmla="*/ 10 h 94"/>
                <a:gd name="T34" fmla="*/ 41 w 94"/>
                <a:gd name="T35" fmla="*/ 1 h 94"/>
                <a:gd name="T36" fmla="*/ 29 w 94"/>
                <a:gd name="T37" fmla="*/ 4 h 94"/>
                <a:gd name="T38" fmla="*/ 31 w 94"/>
                <a:gd name="T39" fmla="*/ 14 h 94"/>
                <a:gd name="T40" fmla="*/ 25 w 94"/>
                <a:gd name="T41" fmla="*/ 17 h 94"/>
                <a:gd name="T42" fmla="*/ 18 w 94"/>
                <a:gd name="T43" fmla="*/ 10 h 94"/>
                <a:gd name="T44" fmla="*/ 9 w 94"/>
                <a:gd name="T45" fmla="*/ 18 h 94"/>
                <a:gd name="T46" fmla="*/ 16 w 94"/>
                <a:gd name="T47" fmla="*/ 26 h 94"/>
                <a:gd name="T48" fmla="*/ 13 w 94"/>
                <a:gd name="T49" fmla="*/ 32 h 94"/>
                <a:gd name="T50" fmla="*/ 3 w 94"/>
                <a:gd name="T51" fmla="*/ 29 h 94"/>
                <a:gd name="T52" fmla="*/ 0 w 94"/>
                <a:gd name="T53" fmla="*/ 41 h 94"/>
                <a:gd name="T54" fmla="*/ 10 w 94"/>
                <a:gd name="T55" fmla="*/ 44 h 94"/>
                <a:gd name="T56" fmla="*/ 10 w 94"/>
                <a:gd name="T57" fmla="*/ 51 h 94"/>
                <a:gd name="T58" fmla="*/ 0 w 94"/>
                <a:gd name="T59" fmla="*/ 53 h 94"/>
                <a:gd name="T60" fmla="*/ 3 w 94"/>
                <a:gd name="T61" fmla="*/ 65 h 94"/>
                <a:gd name="T62" fmla="*/ 13 w 94"/>
                <a:gd name="T63" fmla="*/ 63 h 94"/>
                <a:gd name="T64" fmla="*/ 17 w 94"/>
                <a:gd name="T65" fmla="*/ 69 h 94"/>
                <a:gd name="T66" fmla="*/ 9 w 94"/>
                <a:gd name="T67" fmla="*/ 75 h 94"/>
                <a:gd name="T68" fmla="*/ 18 w 94"/>
                <a:gd name="T69" fmla="*/ 85 h 94"/>
                <a:gd name="T70" fmla="*/ 26 w 94"/>
                <a:gd name="T71" fmla="*/ 77 h 94"/>
                <a:gd name="T72" fmla="*/ 32 w 94"/>
                <a:gd name="T73" fmla="*/ 81 h 94"/>
                <a:gd name="T74" fmla="*/ 29 w 94"/>
                <a:gd name="T75" fmla="*/ 90 h 94"/>
                <a:gd name="T76" fmla="*/ 41 w 94"/>
                <a:gd name="T77" fmla="*/ 94 h 94"/>
                <a:gd name="T78" fmla="*/ 44 w 94"/>
                <a:gd name="T79" fmla="*/ 84 h 94"/>
                <a:gd name="T80" fmla="*/ 51 w 94"/>
                <a:gd name="T81" fmla="*/ 84 h 94"/>
                <a:gd name="T82" fmla="*/ 53 w 94"/>
                <a:gd name="T83" fmla="*/ 93 h 94"/>
                <a:gd name="T84" fmla="*/ 65 w 94"/>
                <a:gd name="T85" fmla="*/ 91 h 94"/>
                <a:gd name="T86" fmla="*/ 63 w 94"/>
                <a:gd name="T87" fmla="*/ 81 h 94"/>
                <a:gd name="T88" fmla="*/ 69 w 94"/>
                <a:gd name="T89" fmla="*/ 77 h 94"/>
                <a:gd name="T90" fmla="*/ 76 w 94"/>
                <a:gd name="T91" fmla="*/ 84 h 94"/>
                <a:gd name="T92" fmla="*/ 85 w 94"/>
                <a:gd name="T93" fmla="*/ 76 h 94"/>
                <a:gd name="T94" fmla="*/ 78 w 94"/>
                <a:gd name="T95" fmla="*/ 68 h 94"/>
                <a:gd name="T96" fmla="*/ 81 w 94"/>
                <a:gd name="T97" fmla="*/ 62 h 94"/>
                <a:gd name="T98" fmla="*/ 91 w 94"/>
                <a:gd name="T99" fmla="*/ 65 h 94"/>
                <a:gd name="T100" fmla="*/ 52 w 94"/>
                <a:gd name="T101" fmla="*/ 70 h 94"/>
                <a:gd name="T102" fmla="*/ 24 w 94"/>
                <a:gd name="T103" fmla="*/ 52 h 94"/>
                <a:gd name="T104" fmla="*/ 42 w 94"/>
                <a:gd name="T105" fmla="*/ 24 h 94"/>
                <a:gd name="T106" fmla="*/ 70 w 94"/>
                <a:gd name="T107" fmla="*/ 42 h 94"/>
                <a:gd name="T108" fmla="*/ 52 w 94"/>
                <a:gd name="T109" fmla="*/ 7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94">
                  <a:moveTo>
                    <a:pt x="91" y="65"/>
                  </a:moveTo>
                  <a:cubicBezTo>
                    <a:pt x="94" y="53"/>
                    <a:pt x="94" y="53"/>
                    <a:pt x="94" y="53"/>
                  </a:cubicBezTo>
                  <a:cubicBezTo>
                    <a:pt x="84" y="50"/>
                    <a:pt x="84" y="50"/>
                    <a:pt x="84" y="50"/>
                  </a:cubicBezTo>
                  <a:cubicBezTo>
                    <a:pt x="84" y="48"/>
                    <a:pt x="84" y="46"/>
                    <a:pt x="84" y="43"/>
                  </a:cubicBezTo>
                  <a:cubicBezTo>
                    <a:pt x="94" y="41"/>
                    <a:pt x="94" y="41"/>
                    <a:pt x="94" y="41"/>
                  </a:cubicBezTo>
                  <a:cubicBezTo>
                    <a:pt x="91" y="29"/>
                    <a:pt x="91" y="29"/>
                    <a:pt x="91" y="29"/>
                  </a:cubicBezTo>
                  <a:cubicBezTo>
                    <a:pt x="81" y="31"/>
                    <a:pt x="81" y="31"/>
                    <a:pt x="81" y="31"/>
                  </a:cubicBezTo>
                  <a:cubicBezTo>
                    <a:pt x="80" y="29"/>
                    <a:pt x="79" y="27"/>
                    <a:pt x="77" y="25"/>
                  </a:cubicBezTo>
                  <a:cubicBezTo>
                    <a:pt x="85" y="19"/>
                    <a:pt x="85" y="19"/>
                    <a:pt x="85" y="19"/>
                  </a:cubicBezTo>
                  <a:cubicBezTo>
                    <a:pt x="76" y="10"/>
                    <a:pt x="76" y="10"/>
                    <a:pt x="76" y="10"/>
                  </a:cubicBezTo>
                  <a:cubicBezTo>
                    <a:pt x="74" y="12"/>
                    <a:pt x="74" y="12"/>
                    <a:pt x="74" y="12"/>
                  </a:cubicBezTo>
                  <a:cubicBezTo>
                    <a:pt x="68" y="17"/>
                    <a:pt x="68" y="17"/>
                    <a:pt x="68" y="17"/>
                  </a:cubicBezTo>
                  <a:cubicBezTo>
                    <a:pt x="66" y="15"/>
                    <a:pt x="64" y="14"/>
                    <a:pt x="62" y="13"/>
                  </a:cubicBezTo>
                  <a:cubicBezTo>
                    <a:pt x="65" y="4"/>
                    <a:pt x="65" y="4"/>
                    <a:pt x="65" y="4"/>
                  </a:cubicBezTo>
                  <a:cubicBezTo>
                    <a:pt x="53" y="0"/>
                    <a:pt x="53" y="0"/>
                    <a:pt x="53" y="0"/>
                  </a:cubicBezTo>
                  <a:cubicBezTo>
                    <a:pt x="50" y="10"/>
                    <a:pt x="50" y="10"/>
                    <a:pt x="50" y="10"/>
                  </a:cubicBezTo>
                  <a:cubicBezTo>
                    <a:pt x="48" y="10"/>
                    <a:pt x="46" y="10"/>
                    <a:pt x="43" y="10"/>
                  </a:cubicBezTo>
                  <a:cubicBezTo>
                    <a:pt x="41" y="1"/>
                    <a:pt x="41" y="1"/>
                    <a:pt x="41" y="1"/>
                  </a:cubicBezTo>
                  <a:cubicBezTo>
                    <a:pt x="29" y="4"/>
                    <a:pt x="29" y="4"/>
                    <a:pt x="29" y="4"/>
                  </a:cubicBezTo>
                  <a:cubicBezTo>
                    <a:pt x="31" y="14"/>
                    <a:pt x="31" y="14"/>
                    <a:pt x="31" y="14"/>
                  </a:cubicBezTo>
                  <a:cubicBezTo>
                    <a:pt x="29" y="15"/>
                    <a:pt x="27" y="16"/>
                    <a:pt x="25" y="17"/>
                  </a:cubicBezTo>
                  <a:cubicBezTo>
                    <a:pt x="18" y="10"/>
                    <a:pt x="18" y="10"/>
                    <a:pt x="18" y="10"/>
                  </a:cubicBezTo>
                  <a:cubicBezTo>
                    <a:pt x="9" y="18"/>
                    <a:pt x="9" y="18"/>
                    <a:pt x="9" y="18"/>
                  </a:cubicBezTo>
                  <a:cubicBezTo>
                    <a:pt x="16" y="26"/>
                    <a:pt x="16" y="26"/>
                    <a:pt x="16" y="26"/>
                  </a:cubicBezTo>
                  <a:cubicBezTo>
                    <a:pt x="15" y="28"/>
                    <a:pt x="14" y="30"/>
                    <a:pt x="13" y="32"/>
                  </a:cubicBezTo>
                  <a:cubicBezTo>
                    <a:pt x="3" y="29"/>
                    <a:pt x="3" y="29"/>
                    <a:pt x="3" y="29"/>
                  </a:cubicBezTo>
                  <a:cubicBezTo>
                    <a:pt x="0" y="41"/>
                    <a:pt x="0" y="41"/>
                    <a:pt x="0" y="41"/>
                  </a:cubicBezTo>
                  <a:cubicBezTo>
                    <a:pt x="10" y="44"/>
                    <a:pt x="10" y="44"/>
                    <a:pt x="10" y="44"/>
                  </a:cubicBezTo>
                  <a:cubicBezTo>
                    <a:pt x="9" y="46"/>
                    <a:pt x="9" y="49"/>
                    <a:pt x="10" y="51"/>
                  </a:cubicBezTo>
                  <a:cubicBezTo>
                    <a:pt x="0" y="53"/>
                    <a:pt x="0" y="53"/>
                    <a:pt x="0" y="53"/>
                  </a:cubicBezTo>
                  <a:cubicBezTo>
                    <a:pt x="3" y="65"/>
                    <a:pt x="3" y="65"/>
                    <a:pt x="3" y="65"/>
                  </a:cubicBezTo>
                  <a:cubicBezTo>
                    <a:pt x="13" y="63"/>
                    <a:pt x="13" y="63"/>
                    <a:pt x="13" y="63"/>
                  </a:cubicBezTo>
                  <a:cubicBezTo>
                    <a:pt x="14" y="65"/>
                    <a:pt x="15" y="67"/>
                    <a:pt x="17" y="69"/>
                  </a:cubicBezTo>
                  <a:cubicBezTo>
                    <a:pt x="9" y="75"/>
                    <a:pt x="9" y="75"/>
                    <a:pt x="9" y="75"/>
                  </a:cubicBezTo>
                  <a:cubicBezTo>
                    <a:pt x="18" y="85"/>
                    <a:pt x="18" y="85"/>
                    <a:pt x="18" y="85"/>
                  </a:cubicBezTo>
                  <a:cubicBezTo>
                    <a:pt x="26" y="77"/>
                    <a:pt x="26" y="77"/>
                    <a:pt x="26" y="77"/>
                  </a:cubicBezTo>
                  <a:cubicBezTo>
                    <a:pt x="27" y="79"/>
                    <a:pt x="29" y="80"/>
                    <a:pt x="32" y="81"/>
                  </a:cubicBezTo>
                  <a:cubicBezTo>
                    <a:pt x="29" y="90"/>
                    <a:pt x="29" y="90"/>
                    <a:pt x="29" y="90"/>
                  </a:cubicBezTo>
                  <a:cubicBezTo>
                    <a:pt x="41" y="94"/>
                    <a:pt x="41" y="94"/>
                    <a:pt x="41" y="94"/>
                  </a:cubicBezTo>
                  <a:cubicBezTo>
                    <a:pt x="44" y="84"/>
                    <a:pt x="44" y="84"/>
                    <a:pt x="44" y="84"/>
                  </a:cubicBezTo>
                  <a:cubicBezTo>
                    <a:pt x="46" y="84"/>
                    <a:pt x="48" y="84"/>
                    <a:pt x="51" y="84"/>
                  </a:cubicBezTo>
                  <a:cubicBezTo>
                    <a:pt x="53" y="93"/>
                    <a:pt x="53" y="93"/>
                    <a:pt x="53" y="93"/>
                  </a:cubicBezTo>
                  <a:cubicBezTo>
                    <a:pt x="65" y="91"/>
                    <a:pt x="65" y="91"/>
                    <a:pt x="65" y="91"/>
                  </a:cubicBezTo>
                  <a:cubicBezTo>
                    <a:pt x="63" y="81"/>
                    <a:pt x="63" y="81"/>
                    <a:pt x="63" y="81"/>
                  </a:cubicBezTo>
                  <a:cubicBezTo>
                    <a:pt x="65" y="80"/>
                    <a:pt x="67" y="78"/>
                    <a:pt x="69" y="77"/>
                  </a:cubicBezTo>
                  <a:cubicBezTo>
                    <a:pt x="76" y="84"/>
                    <a:pt x="76" y="84"/>
                    <a:pt x="76" y="84"/>
                  </a:cubicBezTo>
                  <a:cubicBezTo>
                    <a:pt x="85" y="76"/>
                    <a:pt x="85" y="76"/>
                    <a:pt x="85" y="76"/>
                  </a:cubicBezTo>
                  <a:cubicBezTo>
                    <a:pt x="78" y="68"/>
                    <a:pt x="78" y="68"/>
                    <a:pt x="78" y="68"/>
                  </a:cubicBezTo>
                  <a:cubicBezTo>
                    <a:pt x="79" y="66"/>
                    <a:pt x="80" y="64"/>
                    <a:pt x="81" y="62"/>
                  </a:cubicBezTo>
                  <a:lnTo>
                    <a:pt x="91" y="65"/>
                  </a:lnTo>
                  <a:close/>
                  <a:moveTo>
                    <a:pt x="52" y="70"/>
                  </a:moveTo>
                  <a:cubicBezTo>
                    <a:pt x="39" y="73"/>
                    <a:pt x="27" y="65"/>
                    <a:pt x="24" y="52"/>
                  </a:cubicBezTo>
                  <a:cubicBezTo>
                    <a:pt x="21" y="40"/>
                    <a:pt x="29" y="27"/>
                    <a:pt x="42" y="24"/>
                  </a:cubicBezTo>
                  <a:cubicBezTo>
                    <a:pt x="54" y="21"/>
                    <a:pt x="67" y="29"/>
                    <a:pt x="70" y="42"/>
                  </a:cubicBezTo>
                  <a:cubicBezTo>
                    <a:pt x="73" y="55"/>
                    <a:pt x="65" y="67"/>
                    <a:pt x="52"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8" name="Freeform 144">
              <a:extLst>
                <a:ext uri="{FF2B5EF4-FFF2-40B4-BE49-F238E27FC236}">
                  <a16:creationId xmlns:a16="http://schemas.microsoft.com/office/drawing/2014/main" id="{4B700685-82AC-4C18-944F-B8E9AD29EBEB}"/>
                </a:ext>
              </a:extLst>
            </p:cNvPr>
            <p:cNvSpPr>
              <a:spLocks/>
            </p:cNvSpPr>
            <p:nvPr/>
          </p:nvSpPr>
          <p:spPr bwMode="auto">
            <a:xfrm>
              <a:off x="1781175" y="5708784"/>
              <a:ext cx="85725" cy="101600"/>
            </a:xfrm>
            <a:custGeom>
              <a:avLst/>
              <a:gdLst>
                <a:gd name="T0" fmla="*/ 22 w 23"/>
                <a:gd name="T1" fmla="*/ 16 h 27"/>
                <a:gd name="T2" fmla="*/ 15 w 23"/>
                <a:gd name="T3" fmla="*/ 14 h 27"/>
                <a:gd name="T4" fmla="*/ 15 w 23"/>
                <a:gd name="T5" fmla="*/ 14 h 27"/>
                <a:gd name="T6" fmla="*/ 15 w 23"/>
                <a:gd name="T7" fmla="*/ 14 h 27"/>
                <a:gd name="T8" fmla="*/ 15 w 23"/>
                <a:gd name="T9" fmla="*/ 14 h 27"/>
                <a:gd name="T10" fmla="*/ 14 w 23"/>
                <a:gd name="T11" fmla="*/ 12 h 27"/>
                <a:gd name="T12" fmla="*/ 16 w 23"/>
                <a:gd name="T13" fmla="*/ 9 h 27"/>
                <a:gd name="T14" fmla="*/ 16 w 23"/>
                <a:gd name="T15" fmla="*/ 9 h 27"/>
                <a:gd name="T16" fmla="*/ 16 w 23"/>
                <a:gd name="T17" fmla="*/ 9 h 27"/>
                <a:gd name="T18" fmla="*/ 16 w 23"/>
                <a:gd name="T19" fmla="*/ 9 h 27"/>
                <a:gd name="T20" fmla="*/ 16 w 23"/>
                <a:gd name="T21" fmla="*/ 7 h 27"/>
                <a:gd name="T22" fmla="*/ 16 w 23"/>
                <a:gd name="T23" fmla="*/ 5 h 27"/>
                <a:gd name="T24" fmla="*/ 16 w 23"/>
                <a:gd name="T25" fmla="*/ 5 h 27"/>
                <a:gd name="T26" fmla="*/ 16 w 23"/>
                <a:gd name="T27" fmla="*/ 6 h 27"/>
                <a:gd name="T28" fmla="*/ 16 w 23"/>
                <a:gd name="T29" fmla="*/ 6 h 27"/>
                <a:gd name="T30" fmla="*/ 16 w 23"/>
                <a:gd name="T31" fmla="*/ 6 h 27"/>
                <a:gd name="T32" fmla="*/ 16 w 23"/>
                <a:gd name="T33" fmla="*/ 5 h 27"/>
                <a:gd name="T34" fmla="*/ 11 w 23"/>
                <a:gd name="T35" fmla="*/ 0 h 27"/>
                <a:gd name="T36" fmla="*/ 7 w 23"/>
                <a:gd name="T37" fmla="*/ 5 h 27"/>
                <a:gd name="T38" fmla="*/ 7 w 23"/>
                <a:gd name="T39" fmla="*/ 6 h 27"/>
                <a:gd name="T40" fmla="*/ 7 w 23"/>
                <a:gd name="T41" fmla="*/ 6 h 27"/>
                <a:gd name="T42" fmla="*/ 7 w 23"/>
                <a:gd name="T43" fmla="*/ 6 h 27"/>
                <a:gd name="T44" fmla="*/ 6 w 23"/>
                <a:gd name="T45" fmla="*/ 5 h 27"/>
                <a:gd name="T46" fmla="*/ 6 w 23"/>
                <a:gd name="T47" fmla="*/ 5 h 27"/>
                <a:gd name="T48" fmla="*/ 6 w 23"/>
                <a:gd name="T49" fmla="*/ 7 h 27"/>
                <a:gd name="T50" fmla="*/ 7 w 23"/>
                <a:gd name="T51" fmla="*/ 9 h 27"/>
                <a:gd name="T52" fmla="*/ 7 w 23"/>
                <a:gd name="T53" fmla="*/ 9 h 27"/>
                <a:gd name="T54" fmla="*/ 7 w 23"/>
                <a:gd name="T55" fmla="*/ 9 h 27"/>
                <a:gd name="T56" fmla="*/ 7 w 23"/>
                <a:gd name="T57" fmla="*/ 9 h 27"/>
                <a:gd name="T58" fmla="*/ 9 w 23"/>
                <a:gd name="T59" fmla="*/ 12 h 27"/>
                <a:gd name="T60" fmla="*/ 8 w 23"/>
                <a:gd name="T61" fmla="*/ 14 h 27"/>
                <a:gd name="T62" fmla="*/ 1 w 23"/>
                <a:gd name="T63" fmla="*/ 16 h 27"/>
                <a:gd name="T64" fmla="*/ 0 w 23"/>
                <a:gd name="T65" fmla="*/ 21 h 27"/>
                <a:gd name="T66" fmla="*/ 9 w 23"/>
                <a:gd name="T67" fmla="*/ 27 h 27"/>
                <a:gd name="T68" fmla="*/ 12 w 23"/>
                <a:gd name="T69" fmla="*/ 27 h 27"/>
                <a:gd name="T70" fmla="*/ 23 w 23"/>
                <a:gd name="T71" fmla="*/ 22 h 27"/>
                <a:gd name="T72" fmla="*/ 22 w 23"/>
                <a:gd name="T73"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27">
                  <a:moveTo>
                    <a:pt x="22" y="16"/>
                  </a:moveTo>
                  <a:cubicBezTo>
                    <a:pt x="15" y="14"/>
                    <a:pt x="15" y="14"/>
                    <a:pt x="15" y="14"/>
                  </a:cubicBezTo>
                  <a:cubicBezTo>
                    <a:pt x="15" y="14"/>
                    <a:pt x="15" y="14"/>
                    <a:pt x="15" y="14"/>
                  </a:cubicBezTo>
                  <a:cubicBezTo>
                    <a:pt x="15" y="14"/>
                    <a:pt x="15" y="14"/>
                    <a:pt x="15" y="14"/>
                  </a:cubicBezTo>
                  <a:cubicBezTo>
                    <a:pt x="15" y="14"/>
                    <a:pt x="15" y="14"/>
                    <a:pt x="15" y="14"/>
                  </a:cubicBezTo>
                  <a:cubicBezTo>
                    <a:pt x="14" y="12"/>
                    <a:pt x="14" y="12"/>
                    <a:pt x="14" y="12"/>
                  </a:cubicBezTo>
                  <a:cubicBezTo>
                    <a:pt x="15" y="11"/>
                    <a:pt x="16" y="10"/>
                    <a:pt x="16" y="9"/>
                  </a:cubicBezTo>
                  <a:cubicBezTo>
                    <a:pt x="16" y="9"/>
                    <a:pt x="16" y="9"/>
                    <a:pt x="16" y="9"/>
                  </a:cubicBezTo>
                  <a:cubicBezTo>
                    <a:pt x="16" y="9"/>
                    <a:pt x="16" y="9"/>
                    <a:pt x="16" y="9"/>
                  </a:cubicBezTo>
                  <a:cubicBezTo>
                    <a:pt x="16" y="9"/>
                    <a:pt x="16" y="9"/>
                    <a:pt x="16" y="9"/>
                  </a:cubicBezTo>
                  <a:cubicBezTo>
                    <a:pt x="16" y="9"/>
                    <a:pt x="16" y="8"/>
                    <a:pt x="16" y="7"/>
                  </a:cubicBezTo>
                  <a:cubicBezTo>
                    <a:pt x="17" y="6"/>
                    <a:pt x="17" y="6"/>
                    <a:pt x="16" y="5"/>
                  </a:cubicBezTo>
                  <a:cubicBezTo>
                    <a:pt x="16" y="5"/>
                    <a:pt x="16" y="5"/>
                    <a:pt x="16" y="5"/>
                  </a:cubicBezTo>
                  <a:cubicBezTo>
                    <a:pt x="16" y="5"/>
                    <a:pt x="16" y="6"/>
                    <a:pt x="16" y="6"/>
                  </a:cubicBezTo>
                  <a:cubicBezTo>
                    <a:pt x="16" y="6"/>
                    <a:pt x="16" y="6"/>
                    <a:pt x="16" y="6"/>
                  </a:cubicBezTo>
                  <a:cubicBezTo>
                    <a:pt x="16" y="6"/>
                    <a:pt x="16" y="6"/>
                    <a:pt x="16" y="6"/>
                  </a:cubicBezTo>
                  <a:cubicBezTo>
                    <a:pt x="16" y="5"/>
                    <a:pt x="16" y="5"/>
                    <a:pt x="16" y="5"/>
                  </a:cubicBezTo>
                  <a:cubicBezTo>
                    <a:pt x="16" y="2"/>
                    <a:pt x="14" y="0"/>
                    <a:pt x="11" y="0"/>
                  </a:cubicBezTo>
                  <a:cubicBezTo>
                    <a:pt x="9" y="0"/>
                    <a:pt x="7" y="2"/>
                    <a:pt x="7" y="5"/>
                  </a:cubicBezTo>
                  <a:cubicBezTo>
                    <a:pt x="7" y="5"/>
                    <a:pt x="7" y="5"/>
                    <a:pt x="7" y="6"/>
                  </a:cubicBezTo>
                  <a:cubicBezTo>
                    <a:pt x="7" y="6"/>
                    <a:pt x="7" y="6"/>
                    <a:pt x="7" y="6"/>
                  </a:cubicBezTo>
                  <a:cubicBezTo>
                    <a:pt x="7" y="6"/>
                    <a:pt x="7" y="6"/>
                    <a:pt x="7" y="6"/>
                  </a:cubicBezTo>
                  <a:cubicBezTo>
                    <a:pt x="7" y="6"/>
                    <a:pt x="6" y="5"/>
                    <a:pt x="6" y="5"/>
                  </a:cubicBezTo>
                  <a:cubicBezTo>
                    <a:pt x="6" y="5"/>
                    <a:pt x="6" y="5"/>
                    <a:pt x="6" y="5"/>
                  </a:cubicBezTo>
                  <a:cubicBezTo>
                    <a:pt x="6" y="6"/>
                    <a:pt x="6" y="6"/>
                    <a:pt x="6" y="7"/>
                  </a:cubicBezTo>
                  <a:cubicBezTo>
                    <a:pt x="6" y="8"/>
                    <a:pt x="6" y="9"/>
                    <a:pt x="7" y="9"/>
                  </a:cubicBezTo>
                  <a:cubicBezTo>
                    <a:pt x="7" y="9"/>
                    <a:pt x="7" y="9"/>
                    <a:pt x="7" y="9"/>
                  </a:cubicBezTo>
                  <a:cubicBezTo>
                    <a:pt x="7" y="9"/>
                    <a:pt x="7" y="9"/>
                    <a:pt x="7" y="9"/>
                  </a:cubicBezTo>
                  <a:cubicBezTo>
                    <a:pt x="7" y="9"/>
                    <a:pt x="7" y="9"/>
                    <a:pt x="7" y="9"/>
                  </a:cubicBezTo>
                  <a:cubicBezTo>
                    <a:pt x="7" y="10"/>
                    <a:pt x="8" y="11"/>
                    <a:pt x="9" y="12"/>
                  </a:cubicBezTo>
                  <a:cubicBezTo>
                    <a:pt x="8" y="14"/>
                    <a:pt x="8" y="14"/>
                    <a:pt x="8" y="14"/>
                  </a:cubicBezTo>
                  <a:cubicBezTo>
                    <a:pt x="1" y="16"/>
                    <a:pt x="1" y="16"/>
                    <a:pt x="1" y="16"/>
                  </a:cubicBezTo>
                  <a:cubicBezTo>
                    <a:pt x="0" y="21"/>
                    <a:pt x="0" y="21"/>
                    <a:pt x="0" y="21"/>
                  </a:cubicBezTo>
                  <a:cubicBezTo>
                    <a:pt x="2" y="24"/>
                    <a:pt x="5" y="26"/>
                    <a:pt x="9" y="27"/>
                  </a:cubicBezTo>
                  <a:cubicBezTo>
                    <a:pt x="10" y="27"/>
                    <a:pt x="11" y="27"/>
                    <a:pt x="12" y="27"/>
                  </a:cubicBezTo>
                  <a:cubicBezTo>
                    <a:pt x="16" y="27"/>
                    <a:pt x="20" y="25"/>
                    <a:pt x="23" y="22"/>
                  </a:cubicBezTo>
                  <a:lnTo>
                    <a:pt x="22" y="16"/>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9" name="Freeform 145">
              <a:extLst>
                <a:ext uri="{FF2B5EF4-FFF2-40B4-BE49-F238E27FC236}">
                  <a16:creationId xmlns:a16="http://schemas.microsoft.com/office/drawing/2014/main" id="{77C1DADF-8BBD-498F-A98D-A05C325E498A}"/>
                </a:ext>
              </a:extLst>
            </p:cNvPr>
            <p:cNvSpPr>
              <a:spLocks noEditPoints="1"/>
            </p:cNvSpPr>
            <p:nvPr/>
          </p:nvSpPr>
          <p:spPr bwMode="auto">
            <a:xfrm>
              <a:off x="1690688" y="5630997"/>
              <a:ext cx="266700" cy="254000"/>
            </a:xfrm>
            <a:custGeom>
              <a:avLst/>
              <a:gdLst>
                <a:gd name="T0" fmla="*/ 70 w 71"/>
                <a:gd name="T1" fmla="*/ 42 h 68"/>
                <a:gd name="T2" fmla="*/ 71 w 71"/>
                <a:gd name="T3" fmla="*/ 33 h 68"/>
                <a:gd name="T4" fmla="*/ 63 w 71"/>
                <a:gd name="T5" fmla="*/ 32 h 68"/>
                <a:gd name="T6" fmla="*/ 62 w 71"/>
                <a:gd name="T7" fmla="*/ 27 h 68"/>
                <a:gd name="T8" fmla="*/ 69 w 71"/>
                <a:gd name="T9" fmla="*/ 25 h 68"/>
                <a:gd name="T10" fmla="*/ 66 w 71"/>
                <a:gd name="T11" fmla="*/ 16 h 68"/>
                <a:gd name="T12" fmla="*/ 58 w 71"/>
                <a:gd name="T13" fmla="*/ 19 h 68"/>
                <a:gd name="T14" fmla="*/ 55 w 71"/>
                <a:gd name="T15" fmla="*/ 15 h 68"/>
                <a:gd name="T16" fmla="*/ 60 w 71"/>
                <a:gd name="T17" fmla="*/ 10 h 68"/>
                <a:gd name="T18" fmla="*/ 52 w 71"/>
                <a:gd name="T19" fmla="*/ 4 h 68"/>
                <a:gd name="T20" fmla="*/ 47 w 71"/>
                <a:gd name="T21" fmla="*/ 10 h 68"/>
                <a:gd name="T22" fmla="*/ 43 w 71"/>
                <a:gd name="T23" fmla="*/ 8 h 68"/>
                <a:gd name="T24" fmla="*/ 44 w 71"/>
                <a:gd name="T25" fmla="*/ 1 h 68"/>
                <a:gd name="T26" fmla="*/ 34 w 71"/>
                <a:gd name="T27" fmla="*/ 0 h 68"/>
                <a:gd name="T28" fmla="*/ 33 w 71"/>
                <a:gd name="T29" fmla="*/ 7 h 68"/>
                <a:gd name="T30" fmla="*/ 28 w 71"/>
                <a:gd name="T31" fmla="*/ 8 h 68"/>
                <a:gd name="T32" fmla="*/ 25 w 71"/>
                <a:gd name="T33" fmla="*/ 2 h 68"/>
                <a:gd name="T34" fmla="*/ 16 w 71"/>
                <a:gd name="T35" fmla="*/ 5 h 68"/>
                <a:gd name="T36" fmla="*/ 19 w 71"/>
                <a:gd name="T37" fmla="*/ 12 h 68"/>
                <a:gd name="T38" fmla="*/ 15 w 71"/>
                <a:gd name="T39" fmla="*/ 15 h 68"/>
                <a:gd name="T40" fmla="*/ 10 w 71"/>
                <a:gd name="T41" fmla="*/ 11 h 68"/>
                <a:gd name="T42" fmla="*/ 4 w 71"/>
                <a:gd name="T43" fmla="*/ 18 h 68"/>
                <a:gd name="T44" fmla="*/ 10 w 71"/>
                <a:gd name="T45" fmla="*/ 22 h 68"/>
                <a:gd name="T46" fmla="*/ 8 w 71"/>
                <a:gd name="T47" fmla="*/ 27 h 68"/>
                <a:gd name="T48" fmla="*/ 1 w 71"/>
                <a:gd name="T49" fmla="*/ 26 h 68"/>
                <a:gd name="T50" fmla="*/ 0 w 71"/>
                <a:gd name="T51" fmla="*/ 35 h 68"/>
                <a:gd name="T52" fmla="*/ 7 w 71"/>
                <a:gd name="T53" fmla="*/ 36 h 68"/>
                <a:gd name="T54" fmla="*/ 8 w 71"/>
                <a:gd name="T55" fmla="*/ 41 h 68"/>
                <a:gd name="T56" fmla="*/ 1 w 71"/>
                <a:gd name="T57" fmla="*/ 43 h 68"/>
                <a:gd name="T58" fmla="*/ 5 w 71"/>
                <a:gd name="T59" fmla="*/ 52 h 68"/>
                <a:gd name="T60" fmla="*/ 12 w 71"/>
                <a:gd name="T61" fmla="*/ 49 h 68"/>
                <a:gd name="T62" fmla="*/ 16 w 71"/>
                <a:gd name="T63" fmla="*/ 53 h 68"/>
                <a:gd name="T64" fmla="*/ 11 w 71"/>
                <a:gd name="T65" fmla="*/ 58 h 68"/>
                <a:gd name="T66" fmla="*/ 19 w 71"/>
                <a:gd name="T67" fmla="*/ 64 h 68"/>
                <a:gd name="T68" fmla="*/ 23 w 71"/>
                <a:gd name="T69" fmla="*/ 58 h 68"/>
                <a:gd name="T70" fmla="*/ 28 w 71"/>
                <a:gd name="T71" fmla="*/ 60 h 68"/>
                <a:gd name="T72" fmla="*/ 27 w 71"/>
                <a:gd name="T73" fmla="*/ 67 h 68"/>
                <a:gd name="T74" fmla="*/ 37 w 71"/>
                <a:gd name="T75" fmla="*/ 68 h 68"/>
                <a:gd name="T76" fmla="*/ 38 w 71"/>
                <a:gd name="T77" fmla="*/ 61 h 68"/>
                <a:gd name="T78" fmla="*/ 43 w 71"/>
                <a:gd name="T79" fmla="*/ 60 h 68"/>
                <a:gd name="T80" fmla="*/ 45 w 71"/>
                <a:gd name="T81" fmla="*/ 66 h 68"/>
                <a:gd name="T82" fmla="*/ 54 w 71"/>
                <a:gd name="T83" fmla="*/ 63 h 68"/>
                <a:gd name="T84" fmla="*/ 51 w 71"/>
                <a:gd name="T85" fmla="*/ 56 h 68"/>
                <a:gd name="T86" fmla="*/ 55 w 71"/>
                <a:gd name="T87" fmla="*/ 53 h 68"/>
                <a:gd name="T88" fmla="*/ 61 w 71"/>
                <a:gd name="T89" fmla="*/ 57 h 68"/>
                <a:gd name="T90" fmla="*/ 67 w 71"/>
                <a:gd name="T91" fmla="*/ 50 h 68"/>
                <a:gd name="T92" fmla="*/ 61 w 71"/>
                <a:gd name="T93" fmla="*/ 46 h 68"/>
                <a:gd name="T94" fmla="*/ 62 w 71"/>
                <a:gd name="T95" fmla="*/ 41 h 68"/>
                <a:gd name="T96" fmla="*/ 70 w 71"/>
                <a:gd name="T97" fmla="*/ 42 h 68"/>
                <a:gd name="T98" fmla="*/ 53 w 71"/>
                <a:gd name="T99" fmla="*/ 37 h 68"/>
                <a:gd name="T100" fmla="*/ 33 w 71"/>
                <a:gd name="T101" fmla="*/ 51 h 68"/>
                <a:gd name="T102" fmla="*/ 18 w 71"/>
                <a:gd name="T103" fmla="*/ 32 h 68"/>
                <a:gd name="T104" fmla="*/ 38 w 71"/>
                <a:gd name="T105" fmla="*/ 17 h 68"/>
                <a:gd name="T106" fmla="*/ 53 w 71"/>
                <a:gd name="T10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 h="68">
                  <a:moveTo>
                    <a:pt x="70" y="42"/>
                  </a:moveTo>
                  <a:cubicBezTo>
                    <a:pt x="71" y="33"/>
                    <a:pt x="71" y="33"/>
                    <a:pt x="71" y="33"/>
                  </a:cubicBezTo>
                  <a:cubicBezTo>
                    <a:pt x="63" y="32"/>
                    <a:pt x="63" y="32"/>
                    <a:pt x="63" y="32"/>
                  </a:cubicBezTo>
                  <a:cubicBezTo>
                    <a:pt x="63" y="31"/>
                    <a:pt x="63" y="29"/>
                    <a:pt x="62" y="27"/>
                  </a:cubicBezTo>
                  <a:cubicBezTo>
                    <a:pt x="69" y="25"/>
                    <a:pt x="69" y="25"/>
                    <a:pt x="69" y="25"/>
                  </a:cubicBezTo>
                  <a:cubicBezTo>
                    <a:pt x="66" y="16"/>
                    <a:pt x="66" y="16"/>
                    <a:pt x="66" y="16"/>
                  </a:cubicBezTo>
                  <a:cubicBezTo>
                    <a:pt x="58" y="19"/>
                    <a:pt x="58" y="19"/>
                    <a:pt x="58" y="19"/>
                  </a:cubicBezTo>
                  <a:cubicBezTo>
                    <a:pt x="57" y="18"/>
                    <a:pt x="56" y="17"/>
                    <a:pt x="55" y="15"/>
                  </a:cubicBezTo>
                  <a:cubicBezTo>
                    <a:pt x="60" y="10"/>
                    <a:pt x="60" y="10"/>
                    <a:pt x="60" y="10"/>
                  </a:cubicBezTo>
                  <a:cubicBezTo>
                    <a:pt x="52" y="4"/>
                    <a:pt x="52" y="4"/>
                    <a:pt x="52" y="4"/>
                  </a:cubicBezTo>
                  <a:cubicBezTo>
                    <a:pt x="47" y="10"/>
                    <a:pt x="47" y="10"/>
                    <a:pt x="47" y="10"/>
                  </a:cubicBezTo>
                  <a:cubicBezTo>
                    <a:pt x="46" y="9"/>
                    <a:pt x="44" y="9"/>
                    <a:pt x="43" y="8"/>
                  </a:cubicBezTo>
                  <a:cubicBezTo>
                    <a:pt x="44" y="1"/>
                    <a:pt x="44" y="1"/>
                    <a:pt x="44" y="1"/>
                  </a:cubicBezTo>
                  <a:cubicBezTo>
                    <a:pt x="34" y="0"/>
                    <a:pt x="34" y="0"/>
                    <a:pt x="34" y="0"/>
                  </a:cubicBezTo>
                  <a:cubicBezTo>
                    <a:pt x="33" y="7"/>
                    <a:pt x="33" y="7"/>
                    <a:pt x="33" y="7"/>
                  </a:cubicBezTo>
                  <a:cubicBezTo>
                    <a:pt x="31" y="8"/>
                    <a:pt x="30" y="8"/>
                    <a:pt x="28" y="8"/>
                  </a:cubicBezTo>
                  <a:cubicBezTo>
                    <a:pt x="25" y="2"/>
                    <a:pt x="25" y="2"/>
                    <a:pt x="25" y="2"/>
                  </a:cubicBezTo>
                  <a:cubicBezTo>
                    <a:pt x="16" y="5"/>
                    <a:pt x="16" y="5"/>
                    <a:pt x="16" y="5"/>
                  </a:cubicBezTo>
                  <a:cubicBezTo>
                    <a:pt x="19" y="12"/>
                    <a:pt x="19" y="12"/>
                    <a:pt x="19" y="12"/>
                  </a:cubicBezTo>
                  <a:cubicBezTo>
                    <a:pt x="18" y="13"/>
                    <a:pt x="17" y="14"/>
                    <a:pt x="15" y="15"/>
                  </a:cubicBezTo>
                  <a:cubicBezTo>
                    <a:pt x="10" y="11"/>
                    <a:pt x="10" y="11"/>
                    <a:pt x="10" y="11"/>
                  </a:cubicBezTo>
                  <a:cubicBezTo>
                    <a:pt x="4" y="18"/>
                    <a:pt x="4" y="18"/>
                    <a:pt x="4" y="18"/>
                  </a:cubicBezTo>
                  <a:cubicBezTo>
                    <a:pt x="10" y="22"/>
                    <a:pt x="10" y="22"/>
                    <a:pt x="10" y="22"/>
                  </a:cubicBezTo>
                  <a:cubicBezTo>
                    <a:pt x="9" y="24"/>
                    <a:pt x="9" y="25"/>
                    <a:pt x="8" y="27"/>
                  </a:cubicBezTo>
                  <a:cubicBezTo>
                    <a:pt x="1" y="26"/>
                    <a:pt x="1" y="26"/>
                    <a:pt x="1" y="26"/>
                  </a:cubicBezTo>
                  <a:cubicBezTo>
                    <a:pt x="0" y="35"/>
                    <a:pt x="0" y="35"/>
                    <a:pt x="0" y="35"/>
                  </a:cubicBezTo>
                  <a:cubicBezTo>
                    <a:pt x="7" y="36"/>
                    <a:pt x="7" y="36"/>
                    <a:pt x="7" y="36"/>
                  </a:cubicBezTo>
                  <a:cubicBezTo>
                    <a:pt x="7" y="38"/>
                    <a:pt x="8" y="39"/>
                    <a:pt x="8" y="41"/>
                  </a:cubicBezTo>
                  <a:cubicBezTo>
                    <a:pt x="1" y="43"/>
                    <a:pt x="1" y="43"/>
                    <a:pt x="1" y="43"/>
                  </a:cubicBezTo>
                  <a:cubicBezTo>
                    <a:pt x="5" y="52"/>
                    <a:pt x="5" y="52"/>
                    <a:pt x="5" y="52"/>
                  </a:cubicBezTo>
                  <a:cubicBezTo>
                    <a:pt x="12" y="49"/>
                    <a:pt x="12" y="49"/>
                    <a:pt x="12" y="49"/>
                  </a:cubicBezTo>
                  <a:cubicBezTo>
                    <a:pt x="13" y="50"/>
                    <a:pt x="14" y="52"/>
                    <a:pt x="16" y="53"/>
                  </a:cubicBezTo>
                  <a:cubicBezTo>
                    <a:pt x="11" y="58"/>
                    <a:pt x="11" y="58"/>
                    <a:pt x="11" y="58"/>
                  </a:cubicBezTo>
                  <a:cubicBezTo>
                    <a:pt x="19" y="64"/>
                    <a:pt x="19" y="64"/>
                    <a:pt x="19" y="64"/>
                  </a:cubicBezTo>
                  <a:cubicBezTo>
                    <a:pt x="23" y="58"/>
                    <a:pt x="23" y="58"/>
                    <a:pt x="23" y="58"/>
                  </a:cubicBezTo>
                  <a:cubicBezTo>
                    <a:pt x="25" y="59"/>
                    <a:pt x="26" y="59"/>
                    <a:pt x="28" y="60"/>
                  </a:cubicBezTo>
                  <a:cubicBezTo>
                    <a:pt x="27" y="67"/>
                    <a:pt x="27" y="67"/>
                    <a:pt x="27" y="67"/>
                  </a:cubicBezTo>
                  <a:cubicBezTo>
                    <a:pt x="37" y="68"/>
                    <a:pt x="37" y="68"/>
                    <a:pt x="37" y="68"/>
                  </a:cubicBezTo>
                  <a:cubicBezTo>
                    <a:pt x="38" y="61"/>
                    <a:pt x="38" y="61"/>
                    <a:pt x="38" y="61"/>
                  </a:cubicBezTo>
                  <a:cubicBezTo>
                    <a:pt x="39" y="61"/>
                    <a:pt x="41" y="60"/>
                    <a:pt x="43" y="60"/>
                  </a:cubicBezTo>
                  <a:cubicBezTo>
                    <a:pt x="45" y="66"/>
                    <a:pt x="45" y="66"/>
                    <a:pt x="45" y="66"/>
                  </a:cubicBezTo>
                  <a:cubicBezTo>
                    <a:pt x="54" y="63"/>
                    <a:pt x="54" y="63"/>
                    <a:pt x="54" y="63"/>
                  </a:cubicBezTo>
                  <a:cubicBezTo>
                    <a:pt x="51" y="56"/>
                    <a:pt x="51" y="56"/>
                    <a:pt x="51" y="56"/>
                  </a:cubicBezTo>
                  <a:cubicBezTo>
                    <a:pt x="53" y="55"/>
                    <a:pt x="54" y="54"/>
                    <a:pt x="55" y="53"/>
                  </a:cubicBezTo>
                  <a:cubicBezTo>
                    <a:pt x="61" y="57"/>
                    <a:pt x="61" y="57"/>
                    <a:pt x="61" y="57"/>
                  </a:cubicBezTo>
                  <a:cubicBezTo>
                    <a:pt x="67" y="50"/>
                    <a:pt x="67" y="50"/>
                    <a:pt x="67" y="50"/>
                  </a:cubicBezTo>
                  <a:cubicBezTo>
                    <a:pt x="61" y="46"/>
                    <a:pt x="61" y="46"/>
                    <a:pt x="61" y="46"/>
                  </a:cubicBezTo>
                  <a:cubicBezTo>
                    <a:pt x="61" y="44"/>
                    <a:pt x="62" y="43"/>
                    <a:pt x="62" y="41"/>
                  </a:cubicBezTo>
                  <a:lnTo>
                    <a:pt x="70" y="42"/>
                  </a:lnTo>
                  <a:close/>
                  <a:moveTo>
                    <a:pt x="53" y="37"/>
                  </a:moveTo>
                  <a:cubicBezTo>
                    <a:pt x="52" y="46"/>
                    <a:pt x="43" y="52"/>
                    <a:pt x="33" y="51"/>
                  </a:cubicBezTo>
                  <a:cubicBezTo>
                    <a:pt x="23" y="50"/>
                    <a:pt x="16" y="41"/>
                    <a:pt x="18" y="32"/>
                  </a:cubicBezTo>
                  <a:cubicBezTo>
                    <a:pt x="19" y="22"/>
                    <a:pt x="28" y="16"/>
                    <a:pt x="38" y="17"/>
                  </a:cubicBezTo>
                  <a:cubicBezTo>
                    <a:pt x="48" y="19"/>
                    <a:pt x="55" y="27"/>
                    <a:pt x="53"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grpSp>
      <p:grpSp>
        <p:nvGrpSpPr>
          <p:cNvPr id="65" name="Group 64">
            <a:extLst>
              <a:ext uri="{FF2B5EF4-FFF2-40B4-BE49-F238E27FC236}">
                <a16:creationId xmlns:a16="http://schemas.microsoft.com/office/drawing/2014/main" id="{C4A908A8-8146-4AAF-8770-9D98474AD7B0}"/>
              </a:ext>
            </a:extLst>
          </p:cNvPr>
          <p:cNvGrpSpPr/>
          <p:nvPr userDrawn="1"/>
        </p:nvGrpSpPr>
        <p:grpSpPr>
          <a:xfrm>
            <a:off x="9488702" y="4010750"/>
            <a:ext cx="1780963" cy="2051709"/>
            <a:chOff x="573179" y="1722553"/>
            <a:chExt cx="2188722" cy="2521456"/>
          </a:xfrm>
        </p:grpSpPr>
        <p:sp>
          <p:nvSpPr>
            <p:cNvPr id="66" name="Rectangle 65">
              <a:extLst>
                <a:ext uri="{FF2B5EF4-FFF2-40B4-BE49-F238E27FC236}">
                  <a16:creationId xmlns:a16="http://schemas.microsoft.com/office/drawing/2014/main" id="{E04B3FC9-3291-4767-8D2F-729BE5280484}"/>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Oval 66">
              <a:extLst>
                <a:ext uri="{FF2B5EF4-FFF2-40B4-BE49-F238E27FC236}">
                  <a16:creationId xmlns:a16="http://schemas.microsoft.com/office/drawing/2014/main" id="{64E9C32D-3B08-43FB-9D5D-F4BD5B18C59E}"/>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TextBox 67">
              <a:extLst>
                <a:ext uri="{FF2B5EF4-FFF2-40B4-BE49-F238E27FC236}">
                  <a16:creationId xmlns:a16="http://schemas.microsoft.com/office/drawing/2014/main" id="{63D371D4-C396-4D39-A7D9-529DD3E7BA8A}"/>
                </a:ext>
              </a:extLst>
            </p:cNvPr>
            <p:cNvSpPr txBox="1"/>
            <p:nvPr userDrawn="1"/>
          </p:nvSpPr>
          <p:spPr>
            <a:xfrm>
              <a:off x="606765" y="3206866"/>
              <a:ext cx="2032660" cy="1021257"/>
            </a:xfrm>
            <a:prstGeom prst="rect">
              <a:avLst/>
            </a:prstGeom>
            <a:noFill/>
          </p:spPr>
          <p:txBody>
            <a:bodyPr wrap="square" rtlCol="0">
              <a:spAutoFit/>
            </a:bodyPr>
            <a:lstStyle/>
            <a:p>
              <a:pPr algn="ctr"/>
              <a:r>
                <a:rPr lang="en-US" sz="1600" b="0">
                  <a:latin typeface="Karla Medium" panose="020B0004030503030003" pitchFamily="34" charset="77"/>
                </a:rPr>
                <a:t>TRAINING AND LEADERSHIP DEVELOPMENT</a:t>
              </a:r>
            </a:p>
          </p:txBody>
        </p:sp>
      </p:grpSp>
      <p:pic>
        <p:nvPicPr>
          <p:cNvPr id="6" name="Graphic 5" descr="Classroom">
            <a:extLst>
              <a:ext uri="{FF2B5EF4-FFF2-40B4-BE49-F238E27FC236}">
                <a16:creationId xmlns:a16="http://schemas.microsoft.com/office/drawing/2014/main" id="{167BDF3F-0AE1-4C7F-BC91-25689F77EB1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954" y="4229118"/>
            <a:ext cx="664591" cy="664591"/>
          </a:xfrm>
          <a:prstGeom prst="rect">
            <a:avLst/>
          </a:prstGeom>
        </p:spPr>
      </p:pic>
      <p:pic>
        <p:nvPicPr>
          <p:cNvPr id="9" name="Graphic 8" descr="Network diagram with solid fill">
            <a:extLst>
              <a:ext uri="{FF2B5EF4-FFF2-40B4-BE49-F238E27FC236}">
                <a16:creationId xmlns:a16="http://schemas.microsoft.com/office/drawing/2014/main" id="{CDDFBB42-BFA3-4BEE-BF30-4E7CD32D703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27720" y="4178880"/>
            <a:ext cx="753956" cy="753956"/>
          </a:xfrm>
          <a:prstGeom prst="rect">
            <a:avLst/>
          </a:prstGeom>
        </p:spPr>
      </p:pic>
      <p:pic>
        <p:nvPicPr>
          <p:cNvPr id="12" name="Graphic 11" descr="Group brainstorm with solid fill">
            <a:extLst>
              <a:ext uri="{FF2B5EF4-FFF2-40B4-BE49-F238E27FC236}">
                <a16:creationId xmlns:a16="http://schemas.microsoft.com/office/drawing/2014/main" id="{8A9DE5CF-EB24-4693-AB8C-AFB22BBE5BE0}"/>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98025" y="1438738"/>
            <a:ext cx="866329" cy="866329"/>
          </a:xfrm>
          <a:prstGeom prst="rect">
            <a:avLst/>
          </a:prstGeom>
        </p:spPr>
      </p:pic>
      <p:sp>
        <p:nvSpPr>
          <p:cNvPr id="69" name="Text Placeholder 3">
            <a:extLst>
              <a:ext uri="{FF2B5EF4-FFF2-40B4-BE49-F238E27FC236}">
                <a16:creationId xmlns:a16="http://schemas.microsoft.com/office/drawing/2014/main" id="{E921D114-A4D7-EDF1-6180-9D91DD08366D}"/>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sp>
        <p:nvSpPr>
          <p:cNvPr id="73" name="Oval 72">
            <a:extLst>
              <a:ext uri="{FF2B5EF4-FFF2-40B4-BE49-F238E27FC236}">
                <a16:creationId xmlns:a16="http://schemas.microsoft.com/office/drawing/2014/main" id="{534CA4F8-A5AC-599E-311C-1FAF25FD9F4B}"/>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ooter Placeholder 4">
            <a:extLst>
              <a:ext uri="{FF2B5EF4-FFF2-40B4-BE49-F238E27FC236}">
                <a16:creationId xmlns:a16="http://schemas.microsoft.com/office/drawing/2014/main" id="{B30BAA22-4649-86E2-9B87-2CB9B22462F3}"/>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75" name="TextBox 74">
            <a:extLst>
              <a:ext uri="{FF2B5EF4-FFF2-40B4-BE49-F238E27FC236}">
                <a16:creationId xmlns:a16="http://schemas.microsoft.com/office/drawing/2014/main" id="{837DF0A6-6BDF-9F33-20E1-B4CDCB57C2C4}"/>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921211885"/>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Services 2">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2A01DFF2-63A2-B7B2-4A4E-15E1A28AD75A}"/>
              </a:ext>
            </a:extLst>
          </p:cNvPr>
          <p:cNvSpPr/>
          <p:nvPr userDrawn="1"/>
        </p:nvSpPr>
        <p:spPr>
          <a:xfrm>
            <a:off x="7096187"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11" name="Oval 10">
            <a:extLst>
              <a:ext uri="{FF2B5EF4-FFF2-40B4-BE49-F238E27FC236}">
                <a16:creationId xmlns:a16="http://schemas.microsoft.com/office/drawing/2014/main" id="{29848DB8-1DC1-431B-C379-A7AD5DC9843A}"/>
              </a:ext>
            </a:extLst>
          </p:cNvPr>
          <p:cNvSpPr/>
          <p:nvPr userDrawn="1"/>
        </p:nvSpPr>
        <p:spPr>
          <a:xfrm>
            <a:off x="592357" y="1723810"/>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4" name="Oval 33">
            <a:extLst>
              <a:ext uri="{FF2B5EF4-FFF2-40B4-BE49-F238E27FC236}">
                <a16:creationId xmlns:a16="http://schemas.microsoft.com/office/drawing/2014/main" id="{295D5B12-F104-56DC-BAAD-90467B927D12}"/>
              </a:ext>
            </a:extLst>
          </p:cNvPr>
          <p:cNvSpPr/>
          <p:nvPr userDrawn="1"/>
        </p:nvSpPr>
        <p:spPr>
          <a:xfrm>
            <a:off x="3773439"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5" name="Oval 34">
            <a:extLst>
              <a:ext uri="{FF2B5EF4-FFF2-40B4-BE49-F238E27FC236}">
                <a16:creationId xmlns:a16="http://schemas.microsoft.com/office/drawing/2014/main" id="{773B797D-462C-392D-AA9E-D8BF0A0BED6F}"/>
              </a:ext>
            </a:extLst>
          </p:cNvPr>
          <p:cNvSpPr/>
          <p:nvPr userDrawn="1"/>
        </p:nvSpPr>
        <p:spPr>
          <a:xfrm>
            <a:off x="7083309"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6" name="Oval 35">
            <a:extLst>
              <a:ext uri="{FF2B5EF4-FFF2-40B4-BE49-F238E27FC236}">
                <a16:creationId xmlns:a16="http://schemas.microsoft.com/office/drawing/2014/main" id="{C24C2A54-597A-05B2-B3B0-AD74A6A5F43F}"/>
              </a:ext>
            </a:extLst>
          </p:cNvPr>
          <p:cNvSpPr/>
          <p:nvPr userDrawn="1"/>
        </p:nvSpPr>
        <p:spPr>
          <a:xfrm>
            <a:off x="10367422"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8" name="Oval 37">
            <a:extLst>
              <a:ext uri="{FF2B5EF4-FFF2-40B4-BE49-F238E27FC236}">
                <a16:creationId xmlns:a16="http://schemas.microsoft.com/office/drawing/2014/main" id="{EDF1A1B1-68B9-4D2E-6112-0FEFA12C8B22}"/>
              </a:ext>
            </a:extLst>
          </p:cNvPr>
          <p:cNvSpPr/>
          <p:nvPr userDrawn="1"/>
        </p:nvSpPr>
        <p:spPr>
          <a:xfrm>
            <a:off x="605235" y="4080643"/>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9" name="Oval 38">
            <a:extLst>
              <a:ext uri="{FF2B5EF4-FFF2-40B4-BE49-F238E27FC236}">
                <a16:creationId xmlns:a16="http://schemas.microsoft.com/office/drawing/2014/main" id="{172B3691-8252-ABB5-B688-064785B29AE3}"/>
              </a:ext>
            </a:extLst>
          </p:cNvPr>
          <p:cNvSpPr/>
          <p:nvPr userDrawn="1"/>
        </p:nvSpPr>
        <p:spPr>
          <a:xfrm>
            <a:off x="3786317"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41" name="Oval 40">
            <a:extLst>
              <a:ext uri="{FF2B5EF4-FFF2-40B4-BE49-F238E27FC236}">
                <a16:creationId xmlns:a16="http://schemas.microsoft.com/office/drawing/2014/main" id="{AF091340-7583-A35B-E150-82F2438561D3}"/>
              </a:ext>
            </a:extLst>
          </p:cNvPr>
          <p:cNvSpPr/>
          <p:nvPr userDrawn="1"/>
        </p:nvSpPr>
        <p:spPr>
          <a:xfrm>
            <a:off x="10380300"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pic>
        <p:nvPicPr>
          <p:cNvPr id="13" name="Picture 12">
            <a:extLst>
              <a:ext uri="{FF2B5EF4-FFF2-40B4-BE49-F238E27FC236}">
                <a16:creationId xmlns:a16="http://schemas.microsoft.com/office/drawing/2014/main" id="{DC7D0B91-9373-53ED-9DEE-D0928ED0ABB8}"/>
              </a:ext>
            </a:extLst>
          </p:cNvPr>
          <p:cNvPicPr>
            <a:picLocks noChangeAspect="1"/>
          </p:cNvPicPr>
          <p:nvPr userDrawn="1"/>
        </p:nvPicPr>
        <p:blipFill>
          <a:blip r:embed="rId2"/>
          <a:stretch>
            <a:fillRect/>
          </a:stretch>
        </p:blipFill>
        <p:spPr>
          <a:xfrm>
            <a:off x="777827" y="1900145"/>
            <a:ext cx="812800" cy="812800"/>
          </a:xfrm>
          <a:prstGeom prst="rect">
            <a:avLst/>
          </a:prstGeom>
        </p:spPr>
      </p:pic>
      <p:pic>
        <p:nvPicPr>
          <p:cNvPr id="14" name="Picture 13">
            <a:extLst>
              <a:ext uri="{FF2B5EF4-FFF2-40B4-BE49-F238E27FC236}">
                <a16:creationId xmlns:a16="http://schemas.microsoft.com/office/drawing/2014/main" id="{85830422-99C0-EC9E-E176-C8169617A777}"/>
              </a:ext>
            </a:extLst>
          </p:cNvPr>
          <p:cNvPicPr>
            <a:picLocks noChangeAspect="1"/>
          </p:cNvPicPr>
          <p:nvPr userDrawn="1"/>
        </p:nvPicPr>
        <p:blipFill>
          <a:blip r:embed="rId3"/>
          <a:stretch>
            <a:fillRect/>
          </a:stretch>
        </p:blipFill>
        <p:spPr>
          <a:xfrm>
            <a:off x="10707732" y="4237776"/>
            <a:ext cx="558800" cy="762000"/>
          </a:xfrm>
          <a:prstGeom prst="rect">
            <a:avLst/>
          </a:prstGeom>
        </p:spPr>
      </p:pic>
      <p:pic>
        <p:nvPicPr>
          <p:cNvPr id="15" name="Picture 14">
            <a:extLst>
              <a:ext uri="{FF2B5EF4-FFF2-40B4-BE49-F238E27FC236}">
                <a16:creationId xmlns:a16="http://schemas.microsoft.com/office/drawing/2014/main" id="{7D3381A4-BBD5-2B93-44A1-156C4D0A5F76}"/>
              </a:ext>
            </a:extLst>
          </p:cNvPr>
          <p:cNvPicPr>
            <a:picLocks noChangeAspect="1"/>
          </p:cNvPicPr>
          <p:nvPr userDrawn="1"/>
        </p:nvPicPr>
        <p:blipFill>
          <a:blip r:embed="rId4"/>
          <a:stretch>
            <a:fillRect/>
          </a:stretch>
        </p:blipFill>
        <p:spPr>
          <a:xfrm>
            <a:off x="3930623" y="1954409"/>
            <a:ext cx="850900" cy="685800"/>
          </a:xfrm>
          <a:prstGeom prst="rect">
            <a:avLst/>
          </a:prstGeom>
        </p:spPr>
      </p:pic>
      <p:pic>
        <p:nvPicPr>
          <p:cNvPr id="16" name="Picture 15">
            <a:extLst>
              <a:ext uri="{FF2B5EF4-FFF2-40B4-BE49-F238E27FC236}">
                <a16:creationId xmlns:a16="http://schemas.microsoft.com/office/drawing/2014/main" id="{7996FD83-3C6D-EF7B-BBC6-B89EBE96BF15}"/>
              </a:ext>
            </a:extLst>
          </p:cNvPr>
          <p:cNvPicPr>
            <a:picLocks noChangeAspect="1"/>
          </p:cNvPicPr>
          <p:nvPr userDrawn="1"/>
        </p:nvPicPr>
        <p:blipFill>
          <a:blip r:embed="rId5"/>
          <a:stretch>
            <a:fillRect/>
          </a:stretch>
        </p:blipFill>
        <p:spPr>
          <a:xfrm>
            <a:off x="7313407" y="1915159"/>
            <a:ext cx="749300" cy="711200"/>
          </a:xfrm>
          <a:prstGeom prst="rect">
            <a:avLst/>
          </a:prstGeom>
        </p:spPr>
      </p:pic>
      <p:pic>
        <p:nvPicPr>
          <p:cNvPr id="17" name="Picture 16">
            <a:extLst>
              <a:ext uri="{FF2B5EF4-FFF2-40B4-BE49-F238E27FC236}">
                <a16:creationId xmlns:a16="http://schemas.microsoft.com/office/drawing/2014/main" id="{3222FC42-8BEC-C6E9-5EAF-EF1126840A11}"/>
              </a:ext>
            </a:extLst>
          </p:cNvPr>
          <p:cNvPicPr>
            <a:picLocks noChangeAspect="1"/>
          </p:cNvPicPr>
          <p:nvPr userDrawn="1"/>
        </p:nvPicPr>
        <p:blipFill>
          <a:blip r:embed="rId6"/>
          <a:stretch>
            <a:fillRect/>
          </a:stretch>
        </p:blipFill>
        <p:spPr>
          <a:xfrm>
            <a:off x="10635943" y="1981680"/>
            <a:ext cx="660400" cy="635000"/>
          </a:xfrm>
          <a:prstGeom prst="rect">
            <a:avLst/>
          </a:prstGeom>
        </p:spPr>
      </p:pic>
      <p:pic>
        <p:nvPicPr>
          <p:cNvPr id="18" name="Picture 17">
            <a:extLst>
              <a:ext uri="{FF2B5EF4-FFF2-40B4-BE49-F238E27FC236}">
                <a16:creationId xmlns:a16="http://schemas.microsoft.com/office/drawing/2014/main" id="{C494FCCC-01F6-58AA-B5F7-9FA6E8A70BFF}"/>
              </a:ext>
            </a:extLst>
          </p:cNvPr>
          <p:cNvPicPr>
            <a:picLocks noChangeAspect="1"/>
          </p:cNvPicPr>
          <p:nvPr userDrawn="1"/>
        </p:nvPicPr>
        <p:blipFill>
          <a:blip r:embed="rId7"/>
          <a:stretch>
            <a:fillRect/>
          </a:stretch>
        </p:blipFill>
        <p:spPr>
          <a:xfrm>
            <a:off x="838045" y="4250476"/>
            <a:ext cx="736600" cy="749300"/>
          </a:xfrm>
          <a:prstGeom prst="rect">
            <a:avLst/>
          </a:prstGeom>
        </p:spPr>
      </p:pic>
      <p:pic>
        <p:nvPicPr>
          <p:cNvPr id="19" name="Picture 18">
            <a:extLst>
              <a:ext uri="{FF2B5EF4-FFF2-40B4-BE49-F238E27FC236}">
                <a16:creationId xmlns:a16="http://schemas.microsoft.com/office/drawing/2014/main" id="{C3CE3994-B75C-F9DC-DFE9-9CF7AD5E5459}"/>
              </a:ext>
            </a:extLst>
          </p:cNvPr>
          <p:cNvPicPr>
            <a:picLocks noChangeAspect="1"/>
          </p:cNvPicPr>
          <p:nvPr userDrawn="1"/>
        </p:nvPicPr>
        <p:blipFill>
          <a:blip r:embed="rId8"/>
          <a:stretch>
            <a:fillRect/>
          </a:stretch>
        </p:blipFill>
        <p:spPr>
          <a:xfrm>
            <a:off x="4000473" y="4310925"/>
            <a:ext cx="711200" cy="673100"/>
          </a:xfrm>
          <a:prstGeom prst="rect">
            <a:avLst/>
          </a:prstGeom>
        </p:spPr>
      </p:pic>
      <p:pic>
        <p:nvPicPr>
          <p:cNvPr id="20" name="Picture 19">
            <a:extLst>
              <a:ext uri="{FF2B5EF4-FFF2-40B4-BE49-F238E27FC236}">
                <a16:creationId xmlns:a16="http://schemas.microsoft.com/office/drawing/2014/main" id="{AC28E485-C1F8-F48B-1646-81AB6AEAEE83}"/>
              </a:ext>
            </a:extLst>
          </p:cNvPr>
          <p:cNvPicPr>
            <a:picLocks noChangeAspect="1"/>
          </p:cNvPicPr>
          <p:nvPr userDrawn="1"/>
        </p:nvPicPr>
        <p:blipFill>
          <a:blip r:embed="rId9"/>
          <a:stretch>
            <a:fillRect/>
          </a:stretch>
        </p:blipFill>
        <p:spPr>
          <a:xfrm>
            <a:off x="7393132" y="4272825"/>
            <a:ext cx="749300" cy="749300"/>
          </a:xfrm>
          <a:prstGeom prst="rect">
            <a:avLst/>
          </a:prstGeom>
        </p:spPr>
      </p:pic>
      <p:sp>
        <p:nvSpPr>
          <p:cNvPr id="59" name="Content Placeholder 2">
            <a:extLst>
              <a:ext uri="{FF2B5EF4-FFF2-40B4-BE49-F238E27FC236}">
                <a16:creationId xmlns:a16="http://schemas.microsoft.com/office/drawing/2014/main" id="{35A584F4-D196-69B1-41C5-CA89C252A030}"/>
              </a:ext>
            </a:extLst>
          </p:cNvPr>
          <p:cNvSpPr txBox="1">
            <a:spLocks/>
          </p:cNvSpPr>
          <p:nvPr userDrawn="1"/>
        </p:nvSpPr>
        <p:spPr>
          <a:xfrm>
            <a:off x="317895" y="3026623"/>
            <a:ext cx="1737651"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FUNDRAISING CAMPAIGNS</a:t>
            </a:r>
          </a:p>
        </p:txBody>
      </p:sp>
      <p:sp>
        <p:nvSpPr>
          <p:cNvPr id="60" name="Content Placeholder 2">
            <a:extLst>
              <a:ext uri="{FF2B5EF4-FFF2-40B4-BE49-F238E27FC236}">
                <a16:creationId xmlns:a16="http://schemas.microsoft.com/office/drawing/2014/main" id="{42BC16FA-CBE2-190B-7917-45A689AE3DC8}"/>
              </a:ext>
            </a:extLst>
          </p:cNvPr>
          <p:cNvSpPr txBox="1">
            <a:spLocks/>
          </p:cNvSpPr>
          <p:nvPr userDrawn="1"/>
        </p:nvSpPr>
        <p:spPr>
          <a:xfrm>
            <a:off x="2950872" y="3026623"/>
            <a:ext cx="281362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INTERIM DEVELOPMENT MANAGEMENT</a:t>
            </a:r>
          </a:p>
        </p:txBody>
      </p:sp>
      <p:sp>
        <p:nvSpPr>
          <p:cNvPr id="61" name="Content Placeholder 2">
            <a:extLst>
              <a:ext uri="{FF2B5EF4-FFF2-40B4-BE49-F238E27FC236}">
                <a16:creationId xmlns:a16="http://schemas.microsoft.com/office/drawing/2014/main" id="{146CA891-3B0A-5948-CEC4-70E1F23C3EA3}"/>
              </a:ext>
            </a:extLst>
          </p:cNvPr>
          <p:cNvSpPr txBox="1">
            <a:spLocks/>
          </p:cNvSpPr>
          <p:nvPr userDrawn="1"/>
        </p:nvSpPr>
        <p:spPr>
          <a:xfrm>
            <a:off x="6272562" y="3026623"/>
            <a:ext cx="281362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Font typeface="Arial" panose="020B0604020202020204" pitchFamily="34" charset="0"/>
              <a:buNone/>
            </a:pPr>
            <a:r>
              <a:rPr lang="en-US" sz="1700" b="1" spc="130">
                <a:solidFill>
                  <a:srgbClr val="757575"/>
                </a:solidFill>
                <a:latin typeface="Karla Light" panose="020B0004030503030003" pitchFamily="34" charset="77"/>
                <a:cs typeface="Calibri" panose="020F0502020204030204" pitchFamily="34" charset="0"/>
              </a:rPr>
              <a:t>DATA ANALYTICS, SYSTEMS, &amp; RESEARCH</a:t>
            </a:r>
          </a:p>
        </p:txBody>
      </p:sp>
      <p:sp>
        <p:nvSpPr>
          <p:cNvPr id="62" name="Content Placeholder 2">
            <a:extLst>
              <a:ext uri="{FF2B5EF4-FFF2-40B4-BE49-F238E27FC236}">
                <a16:creationId xmlns:a16="http://schemas.microsoft.com/office/drawing/2014/main" id="{C5A781B0-C356-529C-382D-4A16A0FBE51E}"/>
              </a:ext>
            </a:extLst>
          </p:cNvPr>
          <p:cNvSpPr txBox="1">
            <a:spLocks/>
          </p:cNvSpPr>
          <p:nvPr userDrawn="1"/>
        </p:nvSpPr>
        <p:spPr>
          <a:xfrm>
            <a:off x="317895" y="5385858"/>
            <a:ext cx="1737651"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STRATEGIC PLANNING</a:t>
            </a:r>
          </a:p>
        </p:txBody>
      </p:sp>
      <p:sp>
        <p:nvSpPr>
          <p:cNvPr id="63" name="Content Placeholder 2">
            <a:extLst>
              <a:ext uri="{FF2B5EF4-FFF2-40B4-BE49-F238E27FC236}">
                <a16:creationId xmlns:a16="http://schemas.microsoft.com/office/drawing/2014/main" id="{C66121A9-EAB1-A211-580B-E83E5B1DC1D2}"/>
              </a:ext>
            </a:extLst>
          </p:cNvPr>
          <p:cNvSpPr txBox="1">
            <a:spLocks/>
          </p:cNvSpPr>
          <p:nvPr userDrawn="1"/>
        </p:nvSpPr>
        <p:spPr>
          <a:xfrm>
            <a:off x="2867894" y="5385858"/>
            <a:ext cx="2979582"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TRAINING &amp; LEADERSHIP DEVELOPMENT</a:t>
            </a:r>
          </a:p>
        </p:txBody>
      </p:sp>
      <p:sp>
        <p:nvSpPr>
          <p:cNvPr id="64" name="Content Placeholder 2">
            <a:extLst>
              <a:ext uri="{FF2B5EF4-FFF2-40B4-BE49-F238E27FC236}">
                <a16:creationId xmlns:a16="http://schemas.microsoft.com/office/drawing/2014/main" id="{96A45A2B-3AE1-B8A2-E82D-33165E436F7B}"/>
              </a:ext>
            </a:extLst>
          </p:cNvPr>
          <p:cNvSpPr txBox="1">
            <a:spLocks/>
          </p:cNvSpPr>
          <p:nvPr userDrawn="1"/>
        </p:nvSpPr>
        <p:spPr>
          <a:xfrm>
            <a:off x="6709380" y="5385858"/>
            <a:ext cx="1939991"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SYSTEMS PROJECTS</a:t>
            </a:r>
          </a:p>
        </p:txBody>
      </p:sp>
      <p:sp>
        <p:nvSpPr>
          <p:cNvPr id="65" name="Content Placeholder 2">
            <a:extLst>
              <a:ext uri="{FF2B5EF4-FFF2-40B4-BE49-F238E27FC236}">
                <a16:creationId xmlns:a16="http://schemas.microsoft.com/office/drawing/2014/main" id="{22963D4F-F12B-AEC2-9038-7024C134839B}"/>
              </a:ext>
            </a:extLst>
          </p:cNvPr>
          <p:cNvSpPr txBox="1">
            <a:spLocks/>
          </p:cNvSpPr>
          <p:nvPr userDrawn="1"/>
        </p:nvSpPr>
        <p:spPr>
          <a:xfrm>
            <a:off x="9942679" y="5385858"/>
            <a:ext cx="202845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FEASIBILITY STUDIES</a:t>
            </a:r>
          </a:p>
        </p:txBody>
      </p:sp>
      <p:sp>
        <p:nvSpPr>
          <p:cNvPr id="66" name="Content Placeholder 2">
            <a:extLst>
              <a:ext uri="{FF2B5EF4-FFF2-40B4-BE49-F238E27FC236}">
                <a16:creationId xmlns:a16="http://schemas.microsoft.com/office/drawing/2014/main" id="{CB046F89-950F-3056-DFD5-4570C8667994}"/>
              </a:ext>
            </a:extLst>
          </p:cNvPr>
          <p:cNvSpPr txBox="1">
            <a:spLocks/>
          </p:cNvSpPr>
          <p:nvPr userDrawn="1"/>
        </p:nvSpPr>
        <p:spPr>
          <a:xfrm>
            <a:off x="9942679" y="3058965"/>
            <a:ext cx="202845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ASSESSMENTS &amp; AUDITS</a:t>
            </a:r>
          </a:p>
        </p:txBody>
      </p:sp>
      <p:sp>
        <p:nvSpPr>
          <p:cNvPr id="31" name="Oval 30">
            <a:extLst>
              <a:ext uri="{FF2B5EF4-FFF2-40B4-BE49-F238E27FC236}">
                <a16:creationId xmlns:a16="http://schemas.microsoft.com/office/drawing/2014/main" id="{057C0D53-D584-7995-628C-1AC87EC9F49C}"/>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ooter Placeholder 4">
            <a:extLst>
              <a:ext uri="{FF2B5EF4-FFF2-40B4-BE49-F238E27FC236}">
                <a16:creationId xmlns:a16="http://schemas.microsoft.com/office/drawing/2014/main" id="{B745C536-2359-52ED-6C13-CA5919742F9B}"/>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33" name="TextBox 32">
            <a:extLst>
              <a:ext uri="{FF2B5EF4-FFF2-40B4-BE49-F238E27FC236}">
                <a16:creationId xmlns:a16="http://schemas.microsoft.com/office/drawing/2014/main" id="{B54BC9BC-8AD2-96D6-B867-B36C4887E8AD}"/>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226580526"/>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8" name="Oval 7">
            <a:extLst>
              <a:ext uri="{FF2B5EF4-FFF2-40B4-BE49-F238E27FC236}">
                <a16:creationId xmlns:a16="http://schemas.microsoft.com/office/drawing/2014/main" id="{CA148C46-6473-27F8-14F2-497A2C0E77C4}"/>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55577CFE-34DA-5052-CB48-C52F75F74C4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1" name="TextBox 10">
            <a:extLst>
              <a:ext uri="{FF2B5EF4-FFF2-40B4-BE49-F238E27FC236}">
                <a16:creationId xmlns:a16="http://schemas.microsoft.com/office/drawing/2014/main" id="{9DDB244F-3B11-1E88-C341-5EC605F6AA74}"/>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570769125"/>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Service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cxnSp>
        <p:nvCxnSpPr>
          <p:cNvPr id="45" name="Straight Connector 44">
            <a:extLst>
              <a:ext uri="{FF2B5EF4-FFF2-40B4-BE49-F238E27FC236}">
                <a16:creationId xmlns:a16="http://schemas.microsoft.com/office/drawing/2014/main" id="{4279A789-A2D6-BB46-15A6-6670807A9334}"/>
              </a:ext>
            </a:extLst>
          </p:cNvPr>
          <p:cNvCxnSpPr>
            <a:cxnSpLocks/>
          </p:cNvCxnSpPr>
          <p:nvPr userDrawn="1"/>
        </p:nvCxnSpPr>
        <p:spPr>
          <a:xfrm flipH="1">
            <a:off x="4095184" y="4854007"/>
            <a:ext cx="1441342" cy="1441342"/>
          </a:xfrm>
          <a:prstGeom prst="line">
            <a:avLst/>
          </a:prstGeom>
          <a:ln w="25400">
            <a:solidFill>
              <a:srgbClr val="D9E1E2"/>
            </a:solidFill>
          </a:ln>
        </p:spPr>
        <p:style>
          <a:lnRef idx="1">
            <a:schemeClr val="accent1"/>
          </a:lnRef>
          <a:fillRef idx="0">
            <a:schemeClr val="accent1"/>
          </a:fillRef>
          <a:effectRef idx="0">
            <a:schemeClr val="accent1"/>
          </a:effectRef>
          <a:fontRef idx="minor">
            <a:schemeClr val="tx1"/>
          </a:fontRef>
        </p:style>
      </p:cxnSp>
      <p:sp>
        <p:nvSpPr>
          <p:cNvPr id="47" name="Picture Placeholder 46">
            <a:extLst>
              <a:ext uri="{FF2B5EF4-FFF2-40B4-BE49-F238E27FC236}">
                <a16:creationId xmlns:a16="http://schemas.microsoft.com/office/drawing/2014/main" id="{E49DA3A1-C99E-DFA1-B075-E75D8A22E6C0}"/>
              </a:ext>
            </a:extLst>
          </p:cNvPr>
          <p:cNvSpPr>
            <a:spLocks noGrp="1"/>
          </p:cNvSpPr>
          <p:nvPr>
            <p:ph type="pic" sz="quarter" idx="17"/>
          </p:nvPr>
        </p:nvSpPr>
        <p:spPr>
          <a:xfrm>
            <a:off x="4254656" y="3414"/>
            <a:ext cx="7937344" cy="6877050"/>
          </a:xfrm>
          <a:custGeom>
            <a:avLst/>
            <a:gdLst>
              <a:gd name="connsiteX0" fmla="*/ 6866321 w 7937344"/>
              <a:gd name="connsiteY0" fmla="*/ 0 h 6877050"/>
              <a:gd name="connsiteX1" fmla="*/ 7937344 w 7937344"/>
              <a:gd name="connsiteY1" fmla="*/ 0 h 6877050"/>
              <a:gd name="connsiteX2" fmla="*/ 7937344 w 7937344"/>
              <a:gd name="connsiteY2" fmla="*/ 6877050 h 6877050"/>
              <a:gd name="connsiteX3" fmla="*/ 0 w 7937344"/>
              <a:gd name="connsiteY3" fmla="*/ 6877050 h 6877050"/>
              <a:gd name="connsiteX4" fmla="*/ 0 w 7937344"/>
              <a:gd name="connsiteY4" fmla="*/ 6866322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344" h="6877050">
                <a:moveTo>
                  <a:pt x="6866321" y="0"/>
                </a:moveTo>
                <a:lnTo>
                  <a:pt x="7937344" y="0"/>
                </a:lnTo>
                <a:lnTo>
                  <a:pt x="7937344" y="6877050"/>
                </a:lnTo>
                <a:lnTo>
                  <a:pt x="0" y="6877050"/>
                </a:lnTo>
                <a:lnTo>
                  <a:pt x="0" y="6866322"/>
                </a:lnTo>
                <a:close/>
              </a:path>
            </a:pathLst>
          </a:custGeom>
        </p:spPr>
        <p:txBody>
          <a:bodyPr wrap="square">
            <a:noAutofit/>
          </a:bodyPr>
          <a:lstStyle/>
          <a:p>
            <a:endParaRPr lang="en-US"/>
          </a:p>
        </p:txBody>
      </p:sp>
      <p:sp>
        <p:nvSpPr>
          <p:cNvPr id="60" name="Freeform 59">
            <a:extLst>
              <a:ext uri="{FF2B5EF4-FFF2-40B4-BE49-F238E27FC236}">
                <a16:creationId xmlns:a16="http://schemas.microsoft.com/office/drawing/2014/main" id="{8F04935C-4642-E608-CB3B-A56DE6545E5D}"/>
              </a:ext>
            </a:extLst>
          </p:cNvPr>
          <p:cNvSpPr/>
          <p:nvPr userDrawn="1"/>
        </p:nvSpPr>
        <p:spPr>
          <a:xfrm rot="18900000">
            <a:off x="-238447" y="4778249"/>
            <a:ext cx="1544673" cy="3089346"/>
          </a:xfrm>
          <a:custGeom>
            <a:avLst/>
            <a:gdLst>
              <a:gd name="connsiteX0" fmla="*/ 1544673 w 1544673"/>
              <a:gd name="connsiteY0" fmla="*/ 0 h 3089346"/>
              <a:gd name="connsiteX1" fmla="*/ 1544673 w 1544673"/>
              <a:gd name="connsiteY1" fmla="*/ 3089346 h 3089346"/>
              <a:gd name="connsiteX2" fmla="*/ 0 w 1544673"/>
              <a:gd name="connsiteY2" fmla="*/ 1544673 h 3089346"/>
            </a:gdLst>
            <a:ahLst/>
            <a:cxnLst>
              <a:cxn ang="0">
                <a:pos x="connsiteX0" y="connsiteY0"/>
              </a:cxn>
              <a:cxn ang="0">
                <a:pos x="connsiteX1" y="connsiteY1"/>
              </a:cxn>
              <a:cxn ang="0">
                <a:pos x="connsiteX2" y="connsiteY2"/>
              </a:cxn>
            </a:cxnLst>
            <a:rect l="l" t="t" r="r" b="b"/>
            <a:pathLst>
              <a:path w="1544673" h="3089346">
                <a:moveTo>
                  <a:pt x="1544673" y="0"/>
                </a:moveTo>
                <a:lnTo>
                  <a:pt x="1544673" y="3089346"/>
                </a:lnTo>
                <a:lnTo>
                  <a:pt x="0" y="1544673"/>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457200" y="1538288"/>
            <a:ext cx="5524500"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941763"/>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Services 4">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2A01DFF2-63A2-B7B2-4A4E-15E1A28AD75A}"/>
              </a:ext>
            </a:extLst>
          </p:cNvPr>
          <p:cNvSpPr/>
          <p:nvPr userDrawn="1"/>
        </p:nvSpPr>
        <p:spPr>
          <a:xfrm>
            <a:off x="7096187"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9848DB8-1DC1-431B-C379-A7AD5DC9843A}"/>
              </a:ext>
            </a:extLst>
          </p:cNvPr>
          <p:cNvSpPr/>
          <p:nvPr userDrawn="1"/>
        </p:nvSpPr>
        <p:spPr>
          <a:xfrm>
            <a:off x="592357" y="1723810"/>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95D5B12-F104-56DC-BAAD-90467B927D12}"/>
              </a:ext>
            </a:extLst>
          </p:cNvPr>
          <p:cNvSpPr/>
          <p:nvPr userDrawn="1"/>
        </p:nvSpPr>
        <p:spPr>
          <a:xfrm>
            <a:off x="3773439"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73B797D-462C-392D-AA9E-D8BF0A0BED6F}"/>
              </a:ext>
            </a:extLst>
          </p:cNvPr>
          <p:cNvSpPr/>
          <p:nvPr userDrawn="1"/>
        </p:nvSpPr>
        <p:spPr>
          <a:xfrm>
            <a:off x="7083309"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24C2A54-597A-05B2-B3B0-AD74A6A5F43F}"/>
              </a:ext>
            </a:extLst>
          </p:cNvPr>
          <p:cNvSpPr/>
          <p:nvPr userDrawn="1"/>
        </p:nvSpPr>
        <p:spPr>
          <a:xfrm>
            <a:off x="10367422"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DF1A1B1-68B9-4D2E-6112-0FEFA12C8B22}"/>
              </a:ext>
            </a:extLst>
          </p:cNvPr>
          <p:cNvSpPr/>
          <p:nvPr userDrawn="1"/>
        </p:nvSpPr>
        <p:spPr>
          <a:xfrm>
            <a:off x="605235" y="4080643"/>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72B3691-8252-ABB5-B688-064785B29AE3}"/>
              </a:ext>
            </a:extLst>
          </p:cNvPr>
          <p:cNvSpPr/>
          <p:nvPr userDrawn="1"/>
        </p:nvSpPr>
        <p:spPr>
          <a:xfrm>
            <a:off x="3786317"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F091340-7583-A35B-E150-82F2438561D3}"/>
              </a:ext>
            </a:extLst>
          </p:cNvPr>
          <p:cNvSpPr/>
          <p:nvPr userDrawn="1"/>
        </p:nvSpPr>
        <p:spPr>
          <a:xfrm>
            <a:off x="10380300"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pic>
        <p:nvPicPr>
          <p:cNvPr id="13" name="Picture 12">
            <a:extLst>
              <a:ext uri="{FF2B5EF4-FFF2-40B4-BE49-F238E27FC236}">
                <a16:creationId xmlns:a16="http://schemas.microsoft.com/office/drawing/2014/main" id="{DC7D0B91-9373-53ED-9DEE-D0928ED0ABB8}"/>
              </a:ext>
            </a:extLst>
          </p:cNvPr>
          <p:cNvPicPr>
            <a:picLocks noChangeAspect="1"/>
          </p:cNvPicPr>
          <p:nvPr userDrawn="1"/>
        </p:nvPicPr>
        <p:blipFill>
          <a:blip r:embed="rId2"/>
          <a:stretch>
            <a:fillRect/>
          </a:stretch>
        </p:blipFill>
        <p:spPr>
          <a:xfrm>
            <a:off x="777827" y="1900145"/>
            <a:ext cx="812800" cy="812800"/>
          </a:xfrm>
          <a:prstGeom prst="rect">
            <a:avLst/>
          </a:prstGeom>
        </p:spPr>
      </p:pic>
      <p:pic>
        <p:nvPicPr>
          <p:cNvPr id="14" name="Picture 13">
            <a:extLst>
              <a:ext uri="{FF2B5EF4-FFF2-40B4-BE49-F238E27FC236}">
                <a16:creationId xmlns:a16="http://schemas.microsoft.com/office/drawing/2014/main" id="{85830422-99C0-EC9E-E176-C8169617A777}"/>
              </a:ext>
            </a:extLst>
          </p:cNvPr>
          <p:cNvPicPr>
            <a:picLocks noChangeAspect="1"/>
          </p:cNvPicPr>
          <p:nvPr userDrawn="1"/>
        </p:nvPicPr>
        <p:blipFill>
          <a:blip r:embed="rId3"/>
          <a:stretch>
            <a:fillRect/>
          </a:stretch>
        </p:blipFill>
        <p:spPr>
          <a:xfrm>
            <a:off x="10707732" y="4237776"/>
            <a:ext cx="558800" cy="762000"/>
          </a:xfrm>
          <a:prstGeom prst="rect">
            <a:avLst/>
          </a:prstGeom>
        </p:spPr>
      </p:pic>
      <p:pic>
        <p:nvPicPr>
          <p:cNvPr id="15" name="Picture 14">
            <a:extLst>
              <a:ext uri="{FF2B5EF4-FFF2-40B4-BE49-F238E27FC236}">
                <a16:creationId xmlns:a16="http://schemas.microsoft.com/office/drawing/2014/main" id="{7D3381A4-BBD5-2B93-44A1-156C4D0A5F76}"/>
              </a:ext>
            </a:extLst>
          </p:cNvPr>
          <p:cNvPicPr>
            <a:picLocks noChangeAspect="1"/>
          </p:cNvPicPr>
          <p:nvPr userDrawn="1"/>
        </p:nvPicPr>
        <p:blipFill>
          <a:blip r:embed="rId4"/>
          <a:stretch>
            <a:fillRect/>
          </a:stretch>
        </p:blipFill>
        <p:spPr>
          <a:xfrm>
            <a:off x="3930623" y="1954409"/>
            <a:ext cx="850900" cy="685800"/>
          </a:xfrm>
          <a:prstGeom prst="rect">
            <a:avLst/>
          </a:prstGeom>
        </p:spPr>
      </p:pic>
      <p:pic>
        <p:nvPicPr>
          <p:cNvPr id="16" name="Picture 15">
            <a:extLst>
              <a:ext uri="{FF2B5EF4-FFF2-40B4-BE49-F238E27FC236}">
                <a16:creationId xmlns:a16="http://schemas.microsoft.com/office/drawing/2014/main" id="{7996FD83-3C6D-EF7B-BBC6-B89EBE96BF15}"/>
              </a:ext>
            </a:extLst>
          </p:cNvPr>
          <p:cNvPicPr>
            <a:picLocks noChangeAspect="1"/>
          </p:cNvPicPr>
          <p:nvPr userDrawn="1"/>
        </p:nvPicPr>
        <p:blipFill>
          <a:blip r:embed="rId5"/>
          <a:stretch>
            <a:fillRect/>
          </a:stretch>
        </p:blipFill>
        <p:spPr>
          <a:xfrm>
            <a:off x="7313407" y="1915159"/>
            <a:ext cx="749300" cy="711200"/>
          </a:xfrm>
          <a:prstGeom prst="rect">
            <a:avLst/>
          </a:prstGeom>
        </p:spPr>
      </p:pic>
      <p:pic>
        <p:nvPicPr>
          <p:cNvPr id="17" name="Picture 16">
            <a:extLst>
              <a:ext uri="{FF2B5EF4-FFF2-40B4-BE49-F238E27FC236}">
                <a16:creationId xmlns:a16="http://schemas.microsoft.com/office/drawing/2014/main" id="{3222FC42-8BEC-C6E9-5EAF-EF1126840A11}"/>
              </a:ext>
            </a:extLst>
          </p:cNvPr>
          <p:cNvPicPr>
            <a:picLocks noChangeAspect="1"/>
          </p:cNvPicPr>
          <p:nvPr userDrawn="1"/>
        </p:nvPicPr>
        <p:blipFill>
          <a:blip r:embed="rId6"/>
          <a:stretch>
            <a:fillRect/>
          </a:stretch>
        </p:blipFill>
        <p:spPr>
          <a:xfrm>
            <a:off x="10635943" y="1981680"/>
            <a:ext cx="660400" cy="635000"/>
          </a:xfrm>
          <a:prstGeom prst="rect">
            <a:avLst/>
          </a:prstGeom>
        </p:spPr>
      </p:pic>
      <p:pic>
        <p:nvPicPr>
          <p:cNvPr id="18" name="Picture 17">
            <a:extLst>
              <a:ext uri="{FF2B5EF4-FFF2-40B4-BE49-F238E27FC236}">
                <a16:creationId xmlns:a16="http://schemas.microsoft.com/office/drawing/2014/main" id="{C494FCCC-01F6-58AA-B5F7-9FA6E8A70BFF}"/>
              </a:ext>
            </a:extLst>
          </p:cNvPr>
          <p:cNvPicPr>
            <a:picLocks noChangeAspect="1"/>
          </p:cNvPicPr>
          <p:nvPr userDrawn="1"/>
        </p:nvPicPr>
        <p:blipFill>
          <a:blip r:embed="rId7"/>
          <a:stretch>
            <a:fillRect/>
          </a:stretch>
        </p:blipFill>
        <p:spPr>
          <a:xfrm>
            <a:off x="838045" y="4250476"/>
            <a:ext cx="736600" cy="749300"/>
          </a:xfrm>
          <a:prstGeom prst="rect">
            <a:avLst/>
          </a:prstGeom>
        </p:spPr>
      </p:pic>
      <p:pic>
        <p:nvPicPr>
          <p:cNvPr id="19" name="Picture 18">
            <a:extLst>
              <a:ext uri="{FF2B5EF4-FFF2-40B4-BE49-F238E27FC236}">
                <a16:creationId xmlns:a16="http://schemas.microsoft.com/office/drawing/2014/main" id="{C3CE3994-B75C-F9DC-DFE9-9CF7AD5E5459}"/>
              </a:ext>
            </a:extLst>
          </p:cNvPr>
          <p:cNvPicPr>
            <a:picLocks noChangeAspect="1"/>
          </p:cNvPicPr>
          <p:nvPr userDrawn="1"/>
        </p:nvPicPr>
        <p:blipFill>
          <a:blip r:embed="rId8"/>
          <a:stretch>
            <a:fillRect/>
          </a:stretch>
        </p:blipFill>
        <p:spPr>
          <a:xfrm>
            <a:off x="4000473" y="4310925"/>
            <a:ext cx="711200" cy="673100"/>
          </a:xfrm>
          <a:prstGeom prst="rect">
            <a:avLst/>
          </a:prstGeom>
        </p:spPr>
      </p:pic>
      <p:pic>
        <p:nvPicPr>
          <p:cNvPr id="20" name="Picture 19">
            <a:extLst>
              <a:ext uri="{FF2B5EF4-FFF2-40B4-BE49-F238E27FC236}">
                <a16:creationId xmlns:a16="http://schemas.microsoft.com/office/drawing/2014/main" id="{AC28E485-C1F8-F48B-1646-81AB6AEAEE83}"/>
              </a:ext>
            </a:extLst>
          </p:cNvPr>
          <p:cNvPicPr>
            <a:picLocks noChangeAspect="1"/>
          </p:cNvPicPr>
          <p:nvPr userDrawn="1"/>
        </p:nvPicPr>
        <p:blipFill>
          <a:blip r:embed="rId9"/>
          <a:stretch>
            <a:fillRect/>
          </a:stretch>
        </p:blipFill>
        <p:spPr>
          <a:xfrm>
            <a:off x="7393132" y="4272825"/>
            <a:ext cx="749300" cy="749300"/>
          </a:xfrm>
          <a:prstGeom prst="rect">
            <a:avLst/>
          </a:prstGeom>
        </p:spPr>
      </p:pic>
      <p:sp>
        <p:nvSpPr>
          <p:cNvPr id="37" name="Oval 36">
            <a:extLst>
              <a:ext uri="{FF2B5EF4-FFF2-40B4-BE49-F238E27FC236}">
                <a16:creationId xmlns:a16="http://schemas.microsoft.com/office/drawing/2014/main" id="{D3BC6246-C3F4-6EA3-46EA-2ADAB47CD100}"/>
              </a:ext>
            </a:extLst>
          </p:cNvPr>
          <p:cNvSpPr/>
          <p:nvPr userDrawn="1"/>
        </p:nvSpPr>
        <p:spPr>
          <a:xfrm>
            <a:off x="7080205"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D80B2C8-CDA9-93EC-737E-69F9B6FAD853}"/>
              </a:ext>
            </a:extLst>
          </p:cNvPr>
          <p:cNvSpPr/>
          <p:nvPr userDrawn="1"/>
        </p:nvSpPr>
        <p:spPr>
          <a:xfrm>
            <a:off x="576375" y="1740828"/>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1D83E62-B487-8506-4CDE-5760DA033BC2}"/>
              </a:ext>
            </a:extLst>
          </p:cNvPr>
          <p:cNvSpPr/>
          <p:nvPr userDrawn="1"/>
        </p:nvSpPr>
        <p:spPr>
          <a:xfrm>
            <a:off x="3757457"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58DDF7A-8313-2C2B-7D40-6C7198500717}"/>
              </a:ext>
            </a:extLst>
          </p:cNvPr>
          <p:cNvSpPr/>
          <p:nvPr userDrawn="1"/>
        </p:nvSpPr>
        <p:spPr>
          <a:xfrm>
            <a:off x="7067327"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D9FAB52-EC7B-2827-16E3-54443EBD87D0}"/>
              </a:ext>
            </a:extLst>
          </p:cNvPr>
          <p:cNvSpPr/>
          <p:nvPr userDrawn="1"/>
        </p:nvSpPr>
        <p:spPr>
          <a:xfrm>
            <a:off x="10351440"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D763E23-E840-545A-25E9-DAF211926D3B}"/>
              </a:ext>
            </a:extLst>
          </p:cNvPr>
          <p:cNvSpPr/>
          <p:nvPr userDrawn="1"/>
        </p:nvSpPr>
        <p:spPr>
          <a:xfrm>
            <a:off x="589253" y="409766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3EDEB95-81CC-603A-9690-9B4D67C68692}"/>
              </a:ext>
            </a:extLst>
          </p:cNvPr>
          <p:cNvSpPr/>
          <p:nvPr userDrawn="1"/>
        </p:nvSpPr>
        <p:spPr>
          <a:xfrm>
            <a:off x="3770335"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138F566-422A-87CB-EE77-4C84418F538E}"/>
              </a:ext>
            </a:extLst>
          </p:cNvPr>
          <p:cNvSpPr/>
          <p:nvPr userDrawn="1"/>
        </p:nvSpPr>
        <p:spPr>
          <a:xfrm>
            <a:off x="10364318"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8F3442D7-7DF4-3340-4840-E7BC28365F90}"/>
              </a:ext>
            </a:extLst>
          </p:cNvPr>
          <p:cNvPicPr>
            <a:picLocks noChangeAspect="1"/>
          </p:cNvPicPr>
          <p:nvPr userDrawn="1"/>
        </p:nvPicPr>
        <p:blipFill>
          <a:blip r:embed="rId2"/>
          <a:stretch>
            <a:fillRect/>
          </a:stretch>
        </p:blipFill>
        <p:spPr>
          <a:xfrm>
            <a:off x="761845" y="1917163"/>
            <a:ext cx="812800" cy="812800"/>
          </a:xfrm>
          <a:prstGeom prst="rect">
            <a:avLst/>
          </a:prstGeom>
        </p:spPr>
      </p:pic>
      <p:pic>
        <p:nvPicPr>
          <p:cNvPr id="50" name="Picture 49">
            <a:extLst>
              <a:ext uri="{FF2B5EF4-FFF2-40B4-BE49-F238E27FC236}">
                <a16:creationId xmlns:a16="http://schemas.microsoft.com/office/drawing/2014/main" id="{E407E631-F470-CF63-2943-5FCBB8EBE845}"/>
              </a:ext>
            </a:extLst>
          </p:cNvPr>
          <p:cNvPicPr>
            <a:picLocks noChangeAspect="1"/>
          </p:cNvPicPr>
          <p:nvPr userDrawn="1"/>
        </p:nvPicPr>
        <p:blipFill>
          <a:blip r:embed="rId3"/>
          <a:stretch>
            <a:fillRect/>
          </a:stretch>
        </p:blipFill>
        <p:spPr>
          <a:xfrm>
            <a:off x="10691750" y="4254794"/>
            <a:ext cx="558800" cy="762000"/>
          </a:xfrm>
          <a:prstGeom prst="rect">
            <a:avLst/>
          </a:prstGeom>
        </p:spPr>
      </p:pic>
      <p:pic>
        <p:nvPicPr>
          <p:cNvPr id="59" name="Picture 58">
            <a:extLst>
              <a:ext uri="{FF2B5EF4-FFF2-40B4-BE49-F238E27FC236}">
                <a16:creationId xmlns:a16="http://schemas.microsoft.com/office/drawing/2014/main" id="{C6197AC1-69B2-F8DE-04D8-3FD8DDB89DE4}"/>
              </a:ext>
            </a:extLst>
          </p:cNvPr>
          <p:cNvPicPr>
            <a:picLocks noChangeAspect="1"/>
          </p:cNvPicPr>
          <p:nvPr userDrawn="1"/>
        </p:nvPicPr>
        <p:blipFill>
          <a:blip r:embed="rId4"/>
          <a:stretch>
            <a:fillRect/>
          </a:stretch>
        </p:blipFill>
        <p:spPr>
          <a:xfrm>
            <a:off x="3914641" y="1971427"/>
            <a:ext cx="850900" cy="685800"/>
          </a:xfrm>
          <a:prstGeom prst="rect">
            <a:avLst/>
          </a:prstGeom>
        </p:spPr>
      </p:pic>
      <p:pic>
        <p:nvPicPr>
          <p:cNvPr id="60" name="Picture 59">
            <a:extLst>
              <a:ext uri="{FF2B5EF4-FFF2-40B4-BE49-F238E27FC236}">
                <a16:creationId xmlns:a16="http://schemas.microsoft.com/office/drawing/2014/main" id="{C944BFEC-CCD9-1579-D957-0AA5406E7296}"/>
              </a:ext>
            </a:extLst>
          </p:cNvPr>
          <p:cNvPicPr>
            <a:picLocks noChangeAspect="1"/>
          </p:cNvPicPr>
          <p:nvPr userDrawn="1"/>
        </p:nvPicPr>
        <p:blipFill>
          <a:blip r:embed="rId5"/>
          <a:stretch>
            <a:fillRect/>
          </a:stretch>
        </p:blipFill>
        <p:spPr>
          <a:xfrm>
            <a:off x="7297425" y="1932177"/>
            <a:ext cx="749300" cy="711200"/>
          </a:xfrm>
          <a:prstGeom prst="rect">
            <a:avLst/>
          </a:prstGeom>
        </p:spPr>
      </p:pic>
      <p:pic>
        <p:nvPicPr>
          <p:cNvPr id="61" name="Picture 60">
            <a:extLst>
              <a:ext uri="{FF2B5EF4-FFF2-40B4-BE49-F238E27FC236}">
                <a16:creationId xmlns:a16="http://schemas.microsoft.com/office/drawing/2014/main" id="{C3E28D81-8F4F-B62F-44A1-EC28C824FED6}"/>
              </a:ext>
            </a:extLst>
          </p:cNvPr>
          <p:cNvPicPr>
            <a:picLocks noChangeAspect="1"/>
          </p:cNvPicPr>
          <p:nvPr userDrawn="1"/>
        </p:nvPicPr>
        <p:blipFill>
          <a:blip r:embed="rId6"/>
          <a:stretch>
            <a:fillRect/>
          </a:stretch>
        </p:blipFill>
        <p:spPr>
          <a:xfrm>
            <a:off x="10619961" y="1998698"/>
            <a:ext cx="660400" cy="635000"/>
          </a:xfrm>
          <a:prstGeom prst="rect">
            <a:avLst/>
          </a:prstGeom>
        </p:spPr>
      </p:pic>
      <p:pic>
        <p:nvPicPr>
          <p:cNvPr id="62" name="Picture 61">
            <a:extLst>
              <a:ext uri="{FF2B5EF4-FFF2-40B4-BE49-F238E27FC236}">
                <a16:creationId xmlns:a16="http://schemas.microsoft.com/office/drawing/2014/main" id="{6D31EDD4-F8BA-7A2D-7408-3A675982E0DD}"/>
              </a:ext>
            </a:extLst>
          </p:cNvPr>
          <p:cNvPicPr>
            <a:picLocks noChangeAspect="1"/>
          </p:cNvPicPr>
          <p:nvPr userDrawn="1"/>
        </p:nvPicPr>
        <p:blipFill>
          <a:blip r:embed="rId7"/>
          <a:stretch>
            <a:fillRect/>
          </a:stretch>
        </p:blipFill>
        <p:spPr>
          <a:xfrm>
            <a:off x="822063" y="4267494"/>
            <a:ext cx="736600" cy="749300"/>
          </a:xfrm>
          <a:prstGeom prst="rect">
            <a:avLst/>
          </a:prstGeom>
        </p:spPr>
      </p:pic>
      <p:pic>
        <p:nvPicPr>
          <p:cNvPr id="63" name="Picture 62">
            <a:extLst>
              <a:ext uri="{FF2B5EF4-FFF2-40B4-BE49-F238E27FC236}">
                <a16:creationId xmlns:a16="http://schemas.microsoft.com/office/drawing/2014/main" id="{E9215B08-A354-DB7C-A7BD-6233ACDEA217}"/>
              </a:ext>
            </a:extLst>
          </p:cNvPr>
          <p:cNvPicPr>
            <a:picLocks noChangeAspect="1"/>
          </p:cNvPicPr>
          <p:nvPr userDrawn="1"/>
        </p:nvPicPr>
        <p:blipFill>
          <a:blip r:embed="rId8"/>
          <a:stretch>
            <a:fillRect/>
          </a:stretch>
        </p:blipFill>
        <p:spPr>
          <a:xfrm>
            <a:off x="3984491" y="4327943"/>
            <a:ext cx="711200" cy="673100"/>
          </a:xfrm>
          <a:prstGeom prst="rect">
            <a:avLst/>
          </a:prstGeom>
        </p:spPr>
      </p:pic>
      <p:pic>
        <p:nvPicPr>
          <p:cNvPr id="64" name="Picture 63">
            <a:extLst>
              <a:ext uri="{FF2B5EF4-FFF2-40B4-BE49-F238E27FC236}">
                <a16:creationId xmlns:a16="http://schemas.microsoft.com/office/drawing/2014/main" id="{AA60E879-F3FB-E377-FB33-248A5DAEF832}"/>
              </a:ext>
            </a:extLst>
          </p:cNvPr>
          <p:cNvPicPr>
            <a:picLocks noChangeAspect="1"/>
          </p:cNvPicPr>
          <p:nvPr userDrawn="1"/>
        </p:nvPicPr>
        <p:blipFill>
          <a:blip r:embed="rId9"/>
          <a:stretch>
            <a:fillRect/>
          </a:stretch>
        </p:blipFill>
        <p:spPr>
          <a:xfrm>
            <a:off x="7377150" y="4289843"/>
            <a:ext cx="749300" cy="749300"/>
          </a:xfrm>
          <a:prstGeom prst="rect">
            <a:avLst/>
          </a:prstGeom>
        </p:spPr>
      </p:pic>
      <p:sp>
        <p:nvSpPr>
          <p:cNvPr id="51" name="Oval 50">
            <a:extLst>
              <a:ext uri="{FF2B5EF4-FFF2-40B4-BE49-F238E27FC236}">
                <a16:creationId xmlns:a16="http://schemas.microsoft.com/office/drawing/2014/main" id="{FFFFAA5E-A4F6-DF0E-7165-6BD5DB5081CE}"/>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ooter Placeholder 4">
            <a:extLst>
              <a:ext uri="{FF2B5EF4-FFF2-40B4-BE49-F238E27FC236}">
                <a16:creationId xmlns:a16="http://schemas.microsoft.com/office/drawing/2014/main" id="{E80FFB4E-3E34-E9BF-2BF4-F2C17F456C9B}"/>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53" name="TextBox 52">
            <a:extLst>
              <a:ext uri="{FF2B5EF4-FFF2-40B4-BE49-F238E27FC236}">
                <a16:creationId xmlns:a16="http://schemas.microsoft.com/office/drawing/2014/main" id="{F4A9EE3A-1B9C-4FB1-1CBE-5E67B5C33BDC}"/>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028929503"/>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Experienc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6" name="Text Placeholder 5">
            <a:extLst>
              <a:ext uri="{FF2B5EF4-FFF2-40B4-BE49-F238E27FC236}">
                <a16:creationId xmlns:a16="http://schemas.microsoft.com/office/drawing/2014/main" id="{2957B7EA-0A9C-411C-AF30-0D4D3C4ACA88}"/>
              </a:ext>
            </a:extLst>
          </p:cNvPr>
          <p:cNvSpPr>
            <a:spLocks noGrp="1"/>
          </p:cNvSpPr>
          <p:nvPr>
            <p:ph type="body" sz="quarter" idx="10" hasCustomPrompt="1"/>
          </p:nvPr>
        </p:nvSpPr>
        <p:spPr>
          <a:xfrm>
            <a:off x="787010"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2" name="Text Placeholder 5">
            <a:extLst>
              <a:ext uri="{FF2B5EF4-FFF2-40B4-BE49-F238E27FC236}">
                <a16:creationId xmlns:a16="http://schemas.microsoft.com/office/drawing/2014/main" id="{1FDCB32E-7631-40C8-A593-2BC7AEE30260}"/>
              </a:ext>
            </a:extLst>
          </p:cNvPr>
          <p:cNvSpPr>
            <a:spLocks noGrp="1"/>
          </p:cNvSpPr>
          <p:nvPr>
            <p:ph type="body" sz="quarter" idx="11" hasCustomPrompt="1"/>
          </p:nvPr>
        </p:nvSpPr>
        <p:spPr>
          <a:xfrm>
            <a:off x="3445647"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3" name="Text Placeholder 5">
            <a:extLst>
              <a:ext uri="{FF2B5EF4-FFF2-40B4-BE49-F238E27FC236}">
                <a16:creationId xmlns:a16="http://schemas.microsoft.com/office/drawing/2014/main" id="{BE1227CC-0D07-4303-BB11-2FAEB0CA379D}"/>
              </a:ext>
            </a:extLst>
          </p:cNvPr>
          <p:cNvSpPr>
            <a:spLocks noGrp="1"/>
          </p:cNvSpPr>
          <p:nvPr>
            <p:ph type="body" sz="quarter" idx="12" hasCustomPrompt="1"/>
          </p:nvPr>
        </p:nvSpPr>
        <p:spPr>
          <a:xfrm>
            <a:off x="6104284"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4" name="Text Placeholder 5">
            <a:extLst>
              <a:ext uri="{FF2B5EF4-FFF2-40B4-BE49-F238E27FC236}">
                <a16:creationId xmlns:a16="http://schemas.microsoft.com/office/drawing/2014/main" id="{89069E93-2DC2-424A-8186-B52093605108}"/>
              </a:ext>
            </a:extLst>
          </p:cNvPr>
          <p:cNvSpPr>
            <a:spLocks noGrp="1"/>
          </p:cNvSpPr>
          <p:nvPr>
            <p:ph type="body" sz="quarter" idx="13" hasCustomPrompt="1"/>
          </p:nvPr>
        </p:nvSpPr>
        <p:spPr>
          <a:xfrm>
            <a:off x="8771548"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7" name="Text Placeholder 5">
            <a:extLst>
              <a:ext uri="{FF2B5EF4-FFF2-40B4-BE49-F238E27FC236}">
                <a16:creationId xmlns:a16="http://schemas.microsoft.com/office/drawing/2014/main" id="{76118832-2E97-42B6-AFE3-8822AA65690D}"/>
              </a:ext>
            </a:extLst>
          </p:cNvPr>
          <p:cNvSpPr>
            <a:spLocks noGrp="1"/>
          </p:cNvSpPr>
          <p:nvPr>
            <p:ph type="body" sz="quarter" idx="14" hasCustomPrompt="1"/>
          </p:nvPr>
        </p:nvSpPr>
        <p:spPr>
          <a:xfrm>
            <a:off x="787010"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8" name="Text Placeholder 5">
            <a:extLst>
              <a:ext uri="{FF2B5EF4-FFF2-40B4-BE49-F238E27FC236}">
                <a16:creationId xmlns:a16="http://schemas.microsoft.com/office/drawing/2014/main" id="{4E0F2A8E-A1CC-4AA7-9A12-BA73E2A62047}"/>
              </a:ext>
            </a:extLst>
          </p:cNvPr>
          <p:cNvSpPr>
            <a:spLocks noGrp="1"/>
          </p:cNvSpPr>
          <p:nvPr>
            <p:ph type="body" sz="quarter" idx="15" hasCustomPrompt="1"/>
          </p:nvPr>
        </p:nvSpPr>
        <p:spPr>
          <a:xfrm>
            <a:off x="3445647"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9" name="Text Placeholder 5">
            <a:extLst>
              <a:ext uri="{FF2B5EF4-FFF2-40B4-BE49-F238E27FC236}">
                <a16:creationId xmlns:a16="http://schemas.microsoft.com/office/drawing/2014/main" id="{5C62B639-CF27-41D5-9CD1-F1B70E0A645F}"/>
              </a:ext>
            </a:extLst>
          </p:cNvPr>
          <p:cNvSpPr>
            <a:spLocks noGrp="1"/>
          </p:cNvSpPr>
          <p:nvPr>
            <p:ph type="body" sz="quarter" idx="16" hasCustomPrompt="1"/>
          </p:nvPr>
        </p:nvSpPr>
        <p:spPr>
          <a:xfrm>
            <a:off x="6104284"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0" name="Text Placeholder 5">
            <a:extLst>
              <a:ext uri="{FF2B5EF4-FFF2-40B4-BE49-F238E27FC236}">
                <a16:creationId xmlns:a16="http://schemas.microsoft.com/office/drawing/2014/main" id="{A5AF0588-2BB3-4405-BBD7-1785E6E642E6}"/>
              </a:ext>
            </a:extLst>
          </p:cNvPr>
          <p:cNvSpPr>
            <a:spLocks noGrp="1"/>
          </p:cNvSpPr>
          <p:nvPr>
            <p:ph type="body" sz="quarter" idx="17" hasCustomPrompt="1"/>
          </p:nvPr>
        </p:nvSpPr>
        <p:spPr>
          <a:xfrm>
            <a:off x="8771548"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9" name="Text Placeholder 5">
            <a:extLst>
              <a:ext uri="{FF2B5EF4-FFF2-40B4-BE49-F238E27FC236}">
                <a16:creationId xmlns:a16="http://schemas.microsoft.com/office/drawing/2014/main" id="{15BD355D-8774-47FB-8488-2F083159AD62}"/>
              </a:ext>
            </a:extLst>
          </p:cNvPr>
          <p:cNvSpPr>
            <a:spLocks noGrp="1"/>
          </p:cNvSpPr>
          <p:nvPr>
            <p:ph type="body" sz="quarter" idx="18" hasCustomPrompt="1"/>
          </p:nvPr>
        </p:nvSpPr>
        <p:spPr>
          <a:xfrm>
            <a:off x="787010"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0" name="Text Placeholder 5">
            <a:extLst>
              <a:ext uri="{FF2B5EF4-FFF2-40B4-BE49-F238E27FC236}">
                <a16:creationId xmlns:a16="http://schemas.microsoft.com/office/drawing/2014/main" id="{0E0742CA-8CE3-4F92-BDAC-4BE990339544}"/>
              </a:ext>
            </a:extLst>
          </p:cNvPr>
          <p:cNvSpPr>
            <a:spLocks noGrp="1"/>
          </p:cNvSpPr>
          <p:nvPr>
            <p:ph type="body" sz="quarter" idx="19" hasCustomPrompt="1"/>
          </p:nvPr>
        </p:nvSpPr>
        <p:spPr>
          <a:xfrm>
            <a:off x="3445647"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1" name="Text Placeholder 5">
            <a:extLst>
              <a:ext uri="{FF2B5EF4-FFF2-40B4-BE49-F238E27FC236}">
                <a16:creationId xmlns:a16="http://schemas.microsoft.com/office/drawing/2014/main" id="{8752B19C-78D4-4800-8567-D26F880522D5}"/>
              </a:ext>
            </a:extLst>
          </p:cNvPr>
          <p:cNvSpPr>
            <a:spLocks noGrp="1"/>
          </p:cNvSpPr>
          <p:nvPr>
            <p:ph type="body" sz="quarter" idx="20" hasCustomPrompt="1"/>
          </p:nvPr>
        </p:nvSpPr>
        <p:spPr>
          <a:xfrm>
            <a:off x="6104284"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2" name="Text Placeholder 5">
            <a:extLst>
              <a:ext uri="{FF2B5EF4-FFF2-40B4-BE49-F238E27FC236}">
                <a16:creationId xmlns:a16="http://schemas.microsoft.com/office/drawing/2014/main" id="{5A462DE9-7A7D-4139-AE6A-9FCA1C5D3A72}"/>
              </a:ext>
            </a:extLst>
          </p:cNvPr>
          <p:cNvSpPr>
            <a:spLocks noGrp="1"/>
          </p:cNvSpPr>
          <p:nvPr>
            <p:ph type="body" sz="quarter" idx="21" hasCustomPrompt="1"/>
          </p:nvPr>
        </p:nvSpPr>
        <p:spPr>
          <a:xfrm>
            <a:off x="8771548"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3" name="Text Placeholder 5">
            <a:extLst>
              <a:ext uri="{FF2B5EF4-FFF2-40B4-BE49-F238E27FC236}">
                <a16:creationId xmlns:a16="http://schemas.microsoft.com/office/drawing/2014/main" id="{5531D7CC-8E31-4A73-ABD1-32CA11B40B2C}"/>
              </a:ext>
            </a:extLst>
          </p:cNvPr>
          <p:cNvSpPr>
            <a:spLocks noGrp="1"/>
          </p:cNvSpPr>
          <p:nvPr>
            <p:ph type="body" sz="quarter" idx="22" hasCustomPrompt="1"/>
          </p:nvPr>
        </p:nvSpPr>
        <p:spPr>
          <a:xfrm>
            <a:off x="787010"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4" name="Text Placeholder 5">
            <a:extLst>
              <a:ext uri="{FF2B5EF4-FFF2-40B4-BE49-F238E27FC236}">
                <a16:creationId xmlns:a16="http://schemas.microsoft.com/office/drawing/2014/main" id="{CBB3325E-50BD-48DC-83E8-B9FAB0FF0285}"/>
              </a:ext>
            </a:extLst>
          </p:cNvPr>
          <p:cNvSpPr>
            <a:spLocks noGrp="1"/>
          </p:cNvSpPr>
          <p:nvPr>
            <p:ph type="body" sz="quarter" idx="23" hasCustomPrompt="1"/>
          </p:nvPr>
        </p:nvSpPr>
        <p:spPr>
          <a:xfrm>
            <a:off x="3445647"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5" name="Text Placeholder 5">
            <a:extLst>
              <a:ext uri="{FF2B5EF4-FFF2-40B4-BE49-F238E27FC236}">
                <a16:creationId xmlns:a16="http://schemas.microsoft.com/office/drawing/2014/main" id="{1FECAF0E-812B-4B5E-839E-8CEFC5567CC4}"/>
              </a:ext>
            </a:extLst>
          </p:cNvPr>
          <p:cNvSpPr>
            <a:spLocks noGrp="1"/>
          </p:cNvSpPr>
          <p:nvPr>
            <p:ph type="body" sz="quarter" idx="24" hasCustomPrompt="1"/>
          </p:nvPr>
        </p:nvSpPr>
        <p:spPr>
          <a:xfrm>
            <a:off x="6104284"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6" name="Text Placeholder 5">
            <a:extLst>
              <a:ext uri="{FF2B5EF4-FFF2-40B4-BE49-F238E27FC236}">
                <a16:creationId xmlns:a16="http://schemas.microsoft.com/office/drawing/2014/main" id="{7CF06013-2462-4772-A22E-A3853168E153}"/>
              </a:ext>
            </a:extLst>
          </p:cNvPr>
          <p:cNvSpPr>
            <a:spLocks noGrp="1"/>
          </p:cNvSpPr>
          <p:nvPr>
            <p:ph type="body" sz="quarter" idx="25" hasCustomPrompt="1"/>
          </p:nvPr>
        </p:nvSpPr>
        <p:spPr>
          <a:xfrm>
            <a:off x="8771548"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6" name="Text Placeholder 3">
            <a:extLst>
              <a:ext uri="{FF2B5EF4-FFF2-40B4-BE49-F238E27FC236}">
                <a16:creationId xmlns:a16="http://schemas.microsoft.com/office/drawing/2014/main" id="{DF2FE341-01DA-39A1-F1CE-803C1FB8AC9E}"/>
              </a:ext>
            </a:extLst>
          </p:cNvPr>
          <p:cNvSpPr>
            <a:spLocks noGrp="1"/>
          </p:cNvSpPr>
          <p:nvPr>
            <p:ph type="body" sz="quarter" idx="2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EXPERIENCE</a:t>
            </a:r>
          </a:p>
        </p:txBody>
      </p:sp>
      <p:sp>
        <p:nvSpPr>
          <p:cNvPr id="27" name="Oval 26">
            <a:extLst>
              <a:ext uri="{FF2B5EF4-FFF2-40B4-BE49-F238E27FC236}">
                <a16:creationId xmlns:a16="http://schemas.microsoft.com/office/drawing/2014/main" id="{23014624-984B-E304-3C6A-F15B654655D6}"/>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4">
            <a:extLst>
              <a:ext uri="{FF2B5EF4-FFF2-40B4-BE49-F238E27FC236}">
                <a16:creationId xmlns:a16="http://schemas.microsoft.com/office/drawing/2014/main" id="{F0C7335D-7067-2DE6-0059-223C9528B2BB}"/>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37" name="TextBox 36">
            <a:extLst>
              <a:ext uri="{FF2B5EF4-FFF2-40B4-BE49-F238E27FC236}">
                <a16:creationId xmlns:a16="http://schemas.microsoft.com/office/drawing/2014/main" id="{5B3DF47D-AEF5-54C1-5F4C-5A08A455DD81}"/>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191924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title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1402290" y="4312405"/>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1402290" y="504660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Tree>
    <p:extLst>
      <p:ext uri="{BB962C8B-B14F-4D97-AF65-F5344CB8AC3E}">
        <p14:creationId xmlns:p14="http://schemas.microsoft.com/office/powerpoint/2010/main" val="392535833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title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1402290" y="4312405"/>
            <a:ext cx="3517177" cy="554182"/>
          </a:xfrm>
          <a:prstGeom prst="rect">
            <a:avLst/>
          </a:prstGeom>
        </p:spPr>
        <p:txBody>
          <a:bodyPr vert="horz" lIns="91440" tIns="45720" rIns="91440" bIns="45720" rtlCol="0" anchor="ctr">
            <a:noAutofit/>
          </a:bodyPr>
          <a:lstStyle>
            <a:lvl1pPr algn="l">
              <a:defRPr sz="4000">
                <a:solidFill>
                  <a:srgbClr val="016273"/>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1402290" y="5046601"/>
            <a:ext cx="3517176" cy="385171"/>
          </a:xfrm>
          <a:prstGeom prst="rect">
            <a:avLst/>
          </a:prstGeom>
        </p:spPr>
        <p:txBody>
          <a:bodyPr>
            <a:normAutofit/>
          </a:bodyPr>
          <a:lstStyle>
            <a:lvl1pPr marL="0" indent="0" algn="l">
              <a:buNone/>
              <a:defRPr sz="2000" b="0" i="0" spc="130" baseline="0">
                <a:solidFill>
                  <a:srgbClr val="6B8E92"/>
                </a:solidFill>
                <a:latin typeface="Karla Medium" panose="020B0004030503030003" pitchFamily="34" charset="77"/>
              </a:defRPr>
            </a:lvl1pPr>
          </a:lstStyle>
          <a:p>
            <a:pPr lvl="0"/>
            <a:r>
              <a:rPr lang="en-US"/>
              <a:t>SUBTITLE</a:t>
            </a:r>
          </a:p>
        </p:txBody>
      </p:sp>
    </p:spTree>
    <p:extLst>
      <p:ext uri="{BB962C8B-B14F-4D97-AF65-F5344CB8AC3E}">
        <p14:creationId xmlns:p14="http://schemas.microsoft.com/office/powerpoint/2010/main" val="416494558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title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Tree>
    <p:extLst>
      <p:ext uri="{BB962C8B-B14F-4D97-AF65-F5344CB8AC3E}">
        <p14:creationId xmlns:p14="http://schemas.microsoft.com/office/powerpoint/2010/main" val="603291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title 4">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6390507" y="2694804"/>
            <a:ext cx="3517177" cy="554182"/>
          </a:xfrm>
          <a:prstGeom prst="rect">
            <a:avLst/>
          </a:prstGeom>
        </p:spPr>
        <p:txBody>
          <a:bodyPr vert="horz" lIns="91440" tIns="45720" rIns="91440" bIns="45720" rtlCol="0" anchor="ctr">
            <a:noAutofit/>
          </a:bodyPr>
          <a:lstStyle>
            <a:lvl1pPr algn="ctr">
              <a:defRPr sz="4000">
                <a:solidFill>
                  <a:schemeClr val="bg1"/>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6390507" y="3429000"/>
            <a:ext cx="3517176" cy="385171"/>
          </a:xfrm>
          <a:prstGeom prst="rect">
            <a:avLst/>
          </a:prstGeom>
        </p:spPr>
        <p:txBody>
          <a:bodyPr>
            <a:normAutofit/>
          </a:bodyPr>
          <a:lstStyle>
            <a:lvl1pPr marL="0" indent="0" algn="ctr">
              <a:buNone/>
              <a:defRPr sz="2000" b="0" i="0" spc="130" baseline="0">
                <a:solidFill>
                  <a:srgbClr val="D9E1E2"/>
                </a:solidFill>
                <a:latin typeface="Karla Medium" panose="020B0004030503030003" pitchFamily="34" charset="77"/>
              </a:defRPr>
            </a:lvl1pPr>
          </a:lstStyle>
          <a:p>
            <a:pPr lvl="0"/>
            <a:r>
              <a:rPr lang="en-US"/>
              <a:t>SUBTITLE</a:t>
            </a:r>
          </a:p>
        </p:txBody>
      </p:sp>
      <p:sp>
        <p:nvSpPr>
          <p:cNvPr id="16" name="Picture Placeholder 15">
            <a:extLst>
              <a:ext uri="{FF2B5EF4-FFF2-40B4-BE49-F238E27FC236}">
                <a16:creationId xmlns:a16="http://schemas.microsoft.com/office/drawing/2014/main" id="{29E27E34-4FDD-1731-D19E-D73DA1C57907}"/>
              </a:ext>
            </a:extLst>
          </p:cNvPr>
          <p:cNvSpPr>
            <a:spLocks noGrp="1"/>
          </p:cNvSpPr>
          <p:nvPr>
            <p:ph type="pic" sz="quarter" idx="12"/>
          </p:nvPr>
        </p:nvSpPr>
        <p:spPr>
          <a:xfrm>
            <a:off x="-11430" y="0"/>
            <a:ext cx="4135438" cy="6858001"/>
          </a:xfrm>
          <a:custGeom>
            <a:avLst/>
            <a:gdLst>
              <a:gd name="connsiteX0" fmla="*/ 0 w 4135438"/>
              <a:gd name="connsiteY0" fmla="*/ 0 h 6858001"/>
              <a:gd name="connsiteX1" fmla="*/ 4135438 w 4135438"/>
              <a:gd name="connsiteY1" fmla="*/ 0 h 6858001"/>
              <a:gd name="connsiteX2" fmla="*/ 4135438 w 4135438"/>
              <a:gd name="connsiteY2" fmla="*/ 6858001 h 6858001"/>
              <a:gd name="connsiteX3" fmla="*/ 2339940 w 4135438"/>
              <a:gd name="connsiteY3" fmla="*/ 6858001 h 6858001"/>
              <a:gd name="connsiteX4" fmla="*/ 0 w 4135438"/>
              <a:gd name="connsiteY4" fmla="*/ 451806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5438" h="6858001">
                <a:moveTo>
                  <a:pt x="0" y="0"/>
                </a:moveTo>
                <a:lnTo>
                  <a:pt x="4135438" y="0"/>
                </a:lnTo>
                <a:lnTo>
                  <a:pt x="4135438" y="6858001"/>
                </a:lnTo>
                <a:lnTo>
                  <a:pt x="2339940" y="6858001"/>
                </a:lnTo>
                <a:lnTo>
                  <a:pt x="0" y="4518061"/>
                </a:lnTo>
                <a:close/>
              </a:path>
            </a:pathLst>
          </a:custGeom>
        </p:spPr>
        <p:txBody>
          <a:bodyPr wrap="square">
            <a:noAutofit/>
          </a:bodyPr>
          <a:lstStyle/>
          <a:p>
            <a:endParaRPr lang="en-US"/>
          </a:p>
        </p:txBody>
      </p:sp>
    </p:spTree>
    <p:extLst>
      <p:ext uri="{BB962C8B-B14F-4D97-AF65-F5344CB8AC3E}">
        <p14:creationId xmlns:p14="http://schemas.microsoft.com/office/powerpoint/2010/main" val="267391348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title 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sp>
        <p:nvSpPr>
          <p:cNvPr id="12" name="Text Placeholder 2">
            <a:extLst>
              <a:ext uri="{FF2B5EF4-FFF2-40B4-BE49-F238E27FC236}">
                <a16:creationId xmlns:a16="http://schemas.microsoft.com/office/drawing/2014/main" id="{3B20E026-9DAA-2BEE-CB2A-1E961A9CC8FF}"/>
              </a:ext>
            </a:extLst>
          </p:cNvPr>
          <p:cNvSpPr>
            <a:spLocks noGrp="1"/>
          </p:cNvSpPr>
          <p:nvPr>
            <p:ph type="body" sz="quarter" idx="11" hasCustomPrompt="1"/>
          </p:nvPr>
        </p:nvSpPr>
        <p:spPr>
          <a:xfrm>
            <a:off x="1025994" y="550789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
        <p:nvSpPr>
          <p:cNvPr id="13" name="Title Placeholder 1">
            <a:extLst>
              <a:ext uri="{FF2B5EF4-FFF2-40B4-BE49-F238E27FC236}">
                <a16:creationId xmlns:a16="http://schemas.microsoft.com/office/drawing/2014/main" id="{77329E59-3E6B-412A-CC7F-7DD12C8F42A1}"/>
              </a:ext>
            </a:extLst>
          </p:cNvPr>
          <p:cNvSpPr>
            <a:spLocks noGrp="1"/>
          </p:cNvSpPr>
          <p:nvPr>
            <p:ph type="title" hasCustomPrompt="1"/>
          </p:nvPr>
        </p:nvSpPr>
        <p:spPr>
          <a:xfrm>
            <a:off x="1025994" y="4813806"/>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Tree>
    <p:extLst>
      <p:ext uri="{BB962C8B-B14F-4D97-AF65-F5344CB8AC3E}">
        <p14:creationId xmlns:p14="http://schemas.microsoft.com/office/powerpoint/2010/main" val="1638756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title 6">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28916158-172D-A5EC-8EB0-BABC720925F6}"/>
              </a:ext>
            </a:extLst>
          </p:cNvPr>
          <p:cNvSpPr/>
          <p:nvPr userDrawn="1"/>
        </p:nvSpPr>
        <p:spPr>
          <a:xfrm>
            <a:off x="0" y="0"/>
            <a:ext cx="12192000" cy="6858000"/>
          </a:xfrm>
          <a:custGeom>
            <a:avLst/>
            <a:gdLst>
              <a:gd name="connsiteX0" fmla="*/ 0 w 12192000"/>
              <a:gd name="connsiteY0" fmla="*/ 0 h 6908800"/>
              <a:gd name="connsiteX1" fmla="*/ 12192000 w 12192000"/>
              <a:gd name="connsiteY1" fmla="*/ 0 h 6908800"/>
              <a:gd name="connsiteX2" fmla="*/ 12192000 w 12192000"/>
              <a:gd name="connsiteY2" fmla="*/ 43795 h 6908800"/>
              <a:gd name="connsiteX3" fmla="*/ 5326995 w 12192000"/>
              <a:gd name="connsiteY3" fmla="*/ 6908800 h 6908800"/>
              <a:gd name="connsiteX4" fmla="*/ 0 w 12192000"/>
              <a:gd name="connsiteY4" fmla="*/ 6908800 h 690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908800">
                <a:moveTo>
                  <a:pt x="0" y="0"/>
                </a:moveTo>
                <a:lnTo>
                  <a:pt x="12192000" y="0"/>
                </a:lnTo>
                <a:lnTo>
                  <a:pt x="12192000" y="43795"/>
                </a:lnTo>
                <a:lnTo>
                  <a:pt x="5326995" y="6908800"/>
                </a:lnTo>
                <a:lnTo>
                  <a:pt x="0" y="6908800"/>
                </a:lnTo>
                <a:close/>
              </a:path>
            </a:pathLst>
          </a:custGeom>
          <a:solidFill>
            <a:srgbClr val="D9E1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77B50B2A-42D9-475E-9A95-6FF89DC96425}"/>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1" name="Text Placeholder 2">
            <a:extLst>
              <a:ext uri="{FF2B5EF4-FFF2-40B4-BE49-F238E27FC236}">
                <a16:creationId xmlns:a16="http://schemas.microsoft.com/office/drawing/2014/main" id="{617A842B-AEA8-4B3C-F92F-C80DCE1C5E5F}"/>
              </a:ext>
            </a:extLst>
          </p:cNvPr>
          <p:cNvSpPr>
            <a:spLocks noGrp="1"/>
          </p:cNvSpPr>
          <p:nvPr>
            <p:ph type="body" sz="quarter" idx="11" hasCustomPrompt="1"/>
          </p:nvPr>
        </p:nvSpPr>
        <p:spPr>
          <a:xfrm>
            <a:off x="1025994" y="550789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
        <p:nvSpPr>
          <p:cNvPr id="14" name="Title Placeholder 1">
            <a:extLst>
              <a:ext uri="{FF2B5EF4-FFF2-40B4-BE49-F238E27FC236}">
                <a16:creationId xmlns:a16="http://schemas.microsoft.com/office/drawing/2014/main" id="{03189F11-A7FC-5370-EF45-E9EB2FDA9F4E}"/>
              </a:ext>
            </a:extLst>
          </p:cNvPr>
          <p:cNvSpPr>
            <a:spLocks noGrp="1"/>
          </p:cNvSpPr>
          <p:nvPr>
            <p:ph type="title" hasCustomPrompt="1"/>
          </p:nvPr>
        </p:nvSpPr>
        <p:spPr>
          <a:xfrm>
            <a:off x="1025994" y="4813806"/>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Tree>
    <p:extLst>
      <p:ext uri="{BB962C8B-B14F-4D97-AF65-F5344CB8AC3E}">
        <p14:creationId xmlns:p14="http://schemas.microsoft.com/office/powerpoint/2010/main" val="4257341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4" name="Text Placeholder 5">
            <a:extLst>
              <a:ext uri="{FF2B5EF4-FFF2-40B4-BE49-F238E27FC236}">
                <a16:creationId xmlns:a16="http://schemas.microsoft.com/office/drawing/2014/main" id="{50619ED4-83A9-4A87-B261-251D662DE27A}"/>
              </a:ext>
            </a:extLst>
          </p:cNvPr>
          <p:cNvSpPr>
            <a:spLocks noGrp="1"/>
          </p:cNvSpPr>
          <p:nvPr>
            <p:ph type="body" sz="quarter" idx="17" hasCustomPrompt="1"/>
          </p:nvPr>
        </p:nvSpPr>
        <p:spPr>
          <a:xfrm>
            <a:off x="457200" y="1273505"/>
            <a:ext cx="10972800" cy="330200"/>
          </a:xfrm>
          <a:prstGeom prst="rect">
            <a:avLst/>
          </a:prstGeom>
        </p:spPr>
        <p:txBody>
          <a:bodyPr>
            <a:noAutofit/>
          </a:bodyPr>
          <a:lstStyle>
            <a:lvl1pPr marL="0" indent="0">
              <a:buNone/>
              <a:defRPr sz="2000" b="0" i="0" spc="200" baseline="0">
                <a:solidFill>
                  <a:schemeClr val="bg1">
                    <a:lumMod val="50000"/>
                  </a:schemeClr>
                </a:solidFill>
                <a:latin typeface="Karla" panose="020B0004030503030003" pitchFamily="34" charset="77"/>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8" name="Oval 7">
            <a:extLst>
              <a:ext uri="{FF2B5EF4-FFF2-40B4-BE49-F238E27FC236}">
                <a16:creationId xmlns:a16="http://schemas.microsoft.com/office/drawing/2014/main" id="{EE98ABCB-9F65-2072-E3C0-22C44E54D2F9}"/>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D3C532E-6B3B-C5A6-11AF-589BC84B7CC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0" name="TextBox 9">
            <a:extLst>
              <a:ext uri="{FF2B5EF4-FFF2-40B4-BE49-F238E27FC236}">
                <a16:creationId xmlns:a16="http://schemas.microsoft.com/office/drawing/2014/main" id="{41C25A80-F6EC-A0E7-7DC3-DC27B260E4B8}"/>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1341941432"/>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E097E0B0-94B4-F65C-6004-5EFF65B664D1}"/>
              </a:ext>
            </a:extLst>
          </p:cNvPr>
          <p:cNvSpPr>
            <a:spLocks noGrp="1"/>
          </p:cNvSpPr>
          <p:nvPr>
            <p:ph type="pic" sz="quarter" idx="10"/>
          </p:nvPr>
        </p:nvSpPr>
        <p:spPr>
          <a:xfrm>
            <a:off x="2992867" y="0"/>
            <a:ext cx="9199133" cy="6858000"/>
          </a:xfrm>
          <a:custGeom>
            <a:avLst/>
            <a:gdLst>
              <a:gd name="connsiteX0" fmla="*/ 6858000 w 9199133"/>
              <a:gd name="connsiteY0" fmla="*/ 0 h 6858000"/>
              <a:gd name="connsiteX1" fmla="*/ 9199133 w 9199133"/>
              <a:gd name="connsiteY1" fmla="*/ 0 h 6858000"/>
              <a:gd name="connsiteX2" fmla="*/ 9199133 w 9199133"/>
              <a:gd name="connsiteY2" fmla="*/ 5431803 h 6858000"/>
              <a:gd name="connsiteX3" fmla="*/ 7772935 w 9199133"/>
              <a:gd name="connsiteY3" fmla="*/ 6858000 h 6858000"/>
              <a:gd name="connsiteX4" fmla="*/ 0 w 919913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9133" h="6858000">
                <a:moveTo>
                  <a:pt x="6858000" y="0"/>
                </a:moveTo>
                <a:lnTo>
                  <a:pt x="9199133" y="0"/>
                </a:lnTo>
                <a:lnTo>
                  <a:pt x="9199133" y="5431803"/>
                </a:lnTo>
                <a:lnTo>
                  <a:pt x="7772935"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457200" y="457199"/>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19" name="Freeform 18">
            <a:extLst>
              <a:ext uri="{FF2B5EF4-FFF2-40B4-BE49-F238E27FC236}">
                <a16:creationId xmlns:a16="http://schemas.microsoft.com/office/drawing/2014/main" id="{2CA9206F-FE38-03ED-7A44-48F60AC092CF}"/>
              </a:ext>
            </a:extLst>
          </p:cNvPr>
          <p:cNvSpPr/>
          <p:nvPr userDrawn="1"/>
        </p:nvSpPr>
        <p:spPr>
          <a:xfrm>
            <a:off x="0" y="3491811"/>
            <a:ext cx="3366189" cy="3366189"/>
          </a:xfrm>
          <a:custGeom>
            <a:avLst/>
            <a:gdLst>
              <a:gd name="connsiteX0" fmla="*/ 0 w 3366189"/>
              <a:gd name="connsiteY0" fmla="*/ 0 h 3366189"/>
              <a:gd name="connsiteX1" fmla="*/ 3366189 w 3366189"/>
              <a:gd name="connsiteY1" fmla="*/ 3366189 h 3366189"/>
              <a:gd name="connsiteX2" fmla="*/ 919477 w 3366189"/>
              <a:gd name="connsiteY2" fmla="*/ 3366189 h 3366189"/>
              <a:gd name="connsiteX3" fmla="*/ 0 w 3366189"/>
              <a:gd name="connsiteY3" fmla="*/ 2446712 h 3366189"/>
            </a:gdLst>
            <a:ahLst/>
            <a:cxnLst>
              <a:cxn ang="0">
                <a:pos x="connsiteX0" y="connsiteY0"/>
              </a:cxn>
              <a:cxn ang="0">
                <a:pos x="connsiteX1" y="connsiteY1"/>
              </a:cxn>
              <a:cxn ang="0">
                <a:pos x="connsiteX2" y="connsiteY2"/>
              </a:cxn>
              <a:cxn ang="0">
                <a:pos x="connsiteX3" y="connsiteY3"/>
              </a:cxn>
            </a:cxnLst>
            <a:rect l="l" t="t" r="r" b="b"/>
            <a:pathLst>
              <a:path w="3366189" h="3366189">
                <a:moveTo>
                  <a:pt x="0" y="0"/>
                </a:moveTo>
                <a:lnTo>
                  <a:pt x="3366189" y="3366189"/>
                </a:lnTo>
                <a:lnTo>
                  <a:pt x="919477" y="3366189"/>
                </a:lnTo>
                <a:lnTo>
                  <a:pt x="0" y="2446712"/>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942D1D2F-6CD4-ACEA-1A48-45DFC789EDF0}"/>
              </a:ext>
            </a:extLst>
          </p:cNvPr>
          <p:cNvSpPr/>
          <p:nvPr userDrawn="1"/>
        </p:nvSpPr>
        <p:spPr>
          <a:xfrm>
            <a:off x="7250701" y="1909169"/>
            <a:ext cx="4941298" cy="4948831"/>
          </a:xfrm>
          <a:custGeom>
            <a:avLst/>
            <a:gdLst>
              <a:gd name="connsiteX0" fmla="*/ 4941298 w 4941298"/>
              <a:gd name="connsiteY0" fmla="*/ 0 h 4941298"/>
              <a:gd name="connsiteX1" fmla="*/ 4941298 w 4941298"/>
              <a:gd name="connsiteY1" fmla="*/ 3515941 h 4941298"/>
              <a:gd name="connsiteX2" fmla="*/ 3515941 w 4941298"/>
              <a:gd name="connsiteY2" fmla="*/ 4941298 h 4941298"/>
              <a:gd name="connsiteX3" fmla="*/ 0 w 4941298"/>
              <a:gd name="connsiteY3" fmla="*/ 4941298 h 4941298"/>
            </a:gdLst>
            <a:ahLst/>
            <a:cxnLst>
              <a:cxn ang="0">
                <a:pos x="connsiteX0" y="connsiteY0"/>
              </a:cxn>
              <a:cxn ang="0">
                <a:pos x="connsiteX1" y="connsiteY1"/>
              </a:cxn>
              <a:cxn ang="0">
                <a:pos x="connsiteX2" y="connsiteY2"/>
              </a:cxn>
              <a:cxn ang="0">
                <a:pos x="connsiteX3" y="connsiteY3"/>
              </a:cxn>
            </a:cxnLst>
            <a:rect l="l" t="t" r="r" b="b"/>
            <a:pathLst>
              <a:path w="4941298" h="4941298">
                <a:moveTo>
                  <a:pt x="4941298" y="0"/>
                </a:moveTo>
                <a:lnTo>
                  <a:pt x="4941298" y="3515941"/>
                </a:lnTo>
                <a:lnTo>
                  <a:pt x="3515941" y="4941298"/>
                </a:lnTo>
                <a:lnTo>
                  <a:pt x="0" y="4941298"/>
                </a:lnTo>
                <a:close/>
              </a:path>
            </a:pathLst>
          </a:custGeom>
          <a:solidFill>
            <a:srgbClr val="254A5D">
              <a:alpha val="7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Logo&#10;&#10;Description automatically generated">
            <a:extLst>
              <a:ext uri="{FF2B5EF4-FFF2-40B4-BE49-F238E27FC236}">
                <a16:creationId xmlns:a16="http://schemas.microsoft.com/office/drawing/2014/main" id="{3BF2706D-E973-C3DB-474A-F0DC0454C5D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793699" y="5580530"/>
            <a:ext cx="2164374" cy="773521"/>
          </a:xfrm>
          <a:prstGeom prst="rect">
            <a:avLst/>
          </a:prstGeom>
        </p:spPr>
      </p:pic>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457200" y="1977028"/>
            <a:ext cx="6030913" cy="994772"/>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sp>
        <p:nvSpPr>
          <p:cNvPr id="8" name="TextBox 7">
            <a:extLst>
              <a:ext uri="{FF2B5EF4-FFF2-40B4-BE49-F238E27FC236}">
                <a16:creationId xmlns:a16="http://schemas.microsoft.com/office/drawing/2014/main" id="{A5F0F39E-1E02-5431-C133-3B8A0875D4FF}"/>
              </a:ext>
            </a:extLst>
          </p:cNvPr>
          <p:cNvSpPr txBox="1"/>
          <p:nvPr userDrawn="1"/>
        </p:nvSpPr>
        <p:spPr>
          <a:xfrm>
            <a:off x="7454685" y="-9144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540773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7CDC05D2-78E3-170A-7710-47247579A3E9}"/>
              </a:ext>
            </a:extLst>
          </p:cNvPr>
          <p:cNvSpPr>
            <a:spLocks noGrp="1"/>
          </p:cNvSpPr>
          <p:nvPr>
            <p:ph type="body" sz="quarter" idx="23"/>
          </p:nvPr>
        </p:nvSpPr>
        <p:spPr>
          <a:xfrm>
            <a:off x="4278086"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8077200" y="1447975"/>
            <a:ext cx="3657600" cy="4952824"/>
          </a:xfrm>
        </p:spPr>
        <p:txBody>
          <a:bodyPr/>
          <a:lstStyle/>
          <a:p>
            <a:pPr lvl="0"/>
            <a:endParaRPr lang="en-US"/>
          </a:p>
        </p:txBody>
      </p:sp>
      <p:sp>
        <p:nvSpPr>
          <p:cNvPr id="10" name="Oval 9">
            <a:extLst>
              <a:ext uri="{FF2B5EF4-FFF2-40B4-BE49-F238E27FC236}">
                <a16:creationId xmlns:a16="http://schemas.microsoft.com/office/drawing/2014/main" id="{1B8F5821-E8B9-413A-B99B-9DCF8B6F15F0}"/>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6302596E-A240-3E15-FCAB-FD78A050A4B1}"/>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5" name="TextBox 14">
            <a:extLst>
              <a:ext uri="{FF2B5EF4-FFF2-40B4-BE49-F238E27FC236}">
                <a16:creationId xmlns:a16="http://schemas.microsoft.com/office/drawing/2014/main" id="{AF78D512-F02F-8D78-9135-E135B86A0C9C}"/>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70361473"/>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277532" y="1447975"/>
            <a:ext cx="7457268" cy="4952824"/>
          </a:xfrm>
        </p:spPr>
        <p:txBody>
          <a:bodyPr/>
          <a:lstStyle/>
          <a:p>
            <a:pPr lvl="0"/>
            <a:endParaRPr lang="en-US"/>
          </a:p>
        </p:txBody>
      </p:sp>
      <p:sp>
        <p:nvSpPr>
          <p:cNvPr id="9" name="Oval 8">
            <a:extLst>
              <a:ext uri="{FF2B5EF4-FFF2-40B4-BE49-F238E27FC236}">
                <a16:creationId xmlns:a16="http://schemas.microsoft.com/office/drawing/2014/main" id="{4648E808-6049-0F27-1056-D6DA8EB03243}"/>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601EBC14-5F50-43B1-E91A-5A529A2C461C}"/>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4" name="TextBox 13">
            <a:extLst>
              <a:ext uri="{FF2B5EF4-FFF2-40B4-BE49-F238E27FC236}">
                <a16:creationId xmlns:a16="http://schemas.microsoft.com/office/drawing/2014/main" id="{04013CF4-06B5-B8BE-55E6-8E10D8F05F6B}"/>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06696708"/>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8081307" y="1440507"/>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57199" y="1447976"/>
            <a:ext cx="7457268" cy="4952824"/>
          </a:xfrm>
        </p:spPr>
        <p:txBody>
          <a:bodyPr/>
          <a:lstStyle/>
          <a:p>
            <a:pPr lvl="0"/>
            <a:endParaRPr lang="en-US"/>
          </a:p>
        </p:txBody>
      </p:sp>
      <p:sp>
        <p:nvSpPr>
          <p:cNvPr id="9" name="Oval 8">
            <a:extLst>
              <a:ext uri="{FF2B5EF4-FFF2-40B4-BE49-F238E27FC236}">
                <a16:creationId xmlns:a16="http://schemas.microsoft.com/office/drawing/2014/main" id="{46CB0182-A1C5-B14B-5672-F8F3449E1647}"/>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31237636-61CF-F4E0-530F-DA250665C5EB}"/>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4" name="TextBox 13">
            <a:extLst>
              <a:ext uri="{FF2B5EF4-FFF2-40B4-BE49-F238E27FC236}">
                <a16:creationId xmlns:a16="http://schemas.microsoft.com/office/drawing/2014/main" id="{FF99DE75-480C-8A5C-842A-7BE2F8612A04}"/>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952930349"/>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57199" y="1447976"/>
            <a:ext cx="11251720" cy="4952824"/>
          </a:xfrm>
        </p:spPr>
        <p:txBody>
          <a:bodyPr/>
          <a:lstStyle/>
          <a:p>
            <a:pPr lvl="0"/>
            <a:endParaRPr lang="en-US"/>
          </a:p>
        </p:txBody>
      </p:sp>
      <p:sp>
        <p:nvSpPr>
          <p:cNvPr id="8" name="Oval 7">
            <a:extLst>
              <a:ext uri="{FF2B5EF4-FFF2-40B4-BE49-F238E27FC236}">
                <a16:creationId xmlns:a16="http://schemas.microsoft.com/office/drawing/2014/main" id="{5C376108-D794-F5A0-0857-D502A0075D97}"/>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B2413D-5E2B-D70D-59B5-3F5CDECE181C}"/>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0" name="TextBox 9">
            <a:extLst>
              <a:ext uri="{FF2B5EF4-FFF2-40B4-BE49-F238E27FC236}">
                <a16:creationId xmlns:a16="http://schemas.microsoft.com/office/drawing/2014/main" id="{563BE6AF-50C6-FEC6-E394-9A94DD9B61A8}"/>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695369971"/>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57199" y="1447976"/>
            <a:ext cx="5537201" cy="4952824"/>
          </a:xfrm>
        </p:spPr>
        <p:txBody>
          <a:bodyPr/>
          <a:lstStyle/>
          <a:p>
            <a:pPr lvl="0"/>
            <a:endParaRPr lang="en-US"/>
          </a:p>
        </p:txBody>
      </p:sp>
      <p:sp>
        <p:nvSpPr>
          <p:cNvPr id="14" name="Content Placeholder 6">
            <a:extLst>
              <a:ext uri="{FF2B5EF4-FFF2-40B4-BE49-F238E27FC236}">
                <a16:creationId xmlns:a16="http://schemas.microsoft.com/office/drawing/2014/main" id="{9EFABEA6-5D56-594A-7412-34450B3DCF23}"/>
              </a:ext>
            </a:extLst>
          </p:cNvPr>
          <p:cNvSpPr>
            <a:spLocks noGrp="1"/>
          </p:cNvSpPr>
          <p:nvPr>
            <p:ph sz="quarter" idx="25"/>
          </p:nvPr>
        </p:nvSpPr>
        <p:spPr>
          <a:xfrm>
            <a:off x="6190341" y="1447976"/>
            <a:ext cx="5537201" cy="4952824"/>
          </a:xfrm>
        </p:spPr>
        <p:txBody>
          <a:bodyPr/>
          <a:lstStyle/>
          <a:p>
            <a:pPr lvl="0"/>
            <a:endParaRPr lang="en-US"/>
          </a:p>
        </p:txBody>
      </p:sp>
      <p:sp>
        <p:nvSpPr>
          <p:cNvPr id="9" name="Oval 8">
            <a:extLst>
              <a:ext uri="{FF2B5EF4-FFF2-40B4-BE49-F238E27FC236}">
                <a16:creationId xmlns:a16="http://schemas.microsoft.com/office/drawing/2014/main" id="{BCE08920-77CA-1849-7B86-4C5C8F15767D}"/>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0A4A4B6E-C310-79CA-7C8C-BEE8D1006C9E}"/>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5" name="TextBox 14">
            <a:extLst>
              <a:ext uri="{FF2B5EF4-FFF2-40B4-BE49-F238E27FC236}">
                <a16:creationId xmlns:a16="http://schemas.microsoft.com/office/drawing/2014/main" id="{FBFCCE9D-10C1-CDE8-5DE1-D3C6AC87948F}"/>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444410627"/>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9EFABEA6-5D56-594A-7412-34450B3DCF23}"/>
              </a:ext>
            </a:extLst>
          </p:cNvPr>
          <p:cNvSpPr>
            <a:spLocks noGrp="1"/>
          </p:cNvSpPr>
          <p:nvPr>
            <p:ph sz="quarter" idx="25"/>
          </p:nvPr>
        </p:nvSpPr>
        <p:spPr>
          <a:xfrm>
            <a:off x="-9398" y="-1"/>
            <a:ext cx="6042670" cy="6826723"/>
          </a:xfrm>
        </p:spPr>
        <p:txBody>
          <a:bodyPr/>
          <a:lstStyle/>
          <a:p>
            <a:pPr lvl="0"/>
            <a:endParaRPr lang="en-US"/>
          </a:p>
        </p:txBody>
      </p:sp>
      <p:sp>
        <p:nvSpPr>
          <p:cNvPr id="15" name="Text Placeholder 7">
            <a:extLst>
              <a:ext uri="{FF2B5EF4-FFF2-40B4-BE49-F238E27FC236}">
                <a16:creationId xmlns:a16="http://schemas.microsoft.com/office/drawing/2014/main" id="{D4527DC7-12A1-A482-5C43-0E5EAD0C098A}"/>
              </a:ext>
            </a:extLst>
          </p:cNvPr>
          <p:cNvSpPr>
            <a:spLocks noGrp="1"/>
          </p:cNvSpPr>
          <p:nvPr>
            <p:ph type="body" sz="quarter" idx="18"/>
          </p:nvPr>
        </p:nvSpPr>
        <p:spPr>
          <a:xfrm>
            <a:off x="6483928" y="2179000"/>
            <a:ext cx="4903816"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A0CCAADF-4014-BE57-9CFC-D0FECC49A40B}"/>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9795A2C2-743F-BB50-6A46-62E90E79D859}"/>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9" name="TextBox 8">
            <a:extLst>
              <a:ext uri="{FF2B5EF4-FFF2-40B4-BE49-F238E27FC236}">
                <a16:creationId xmlns:a16="http://schemas.microsoft.com/office/drawing/2014/main" id="{F6EDBAD5-4360-A9AF-F197-64DF1875E6F6}"/>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4283780367"/>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Tree>
    <p:extLst>
      <p:ext uri="{BB962C8B-B14F-4D97-AF65-F5344CB8AC3E}">
        <p14:creationId xmlns:p14="http://schemas.microsoft.com/office/powerpoint/2010/main" val="974166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ccent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cxnSp>
        <p:nvCxnSpPr>
          <p:cNvPr id="45" name="Straight Connector 44">
            <a:extLst>
              <a:ext uri="{FF2B5EF4-FFF2-40B4-BE49-F238E27FC236}">
                <a16:creationId xmlns:a16="http://schemas.microsoft.com/office/drawing/2014/main" id="{4279A789-A2D6-BB46-15A6-6670807A9334}"/>
              </a:ext>
            </a:extLst>
          </p:cNvPr>
          <p:cNvCxnSpPr>
            <a:cxnSpLocks/>
          </p:cNvCxnSpPr>
          <p:nvPr userDrawn="1"/>
        </p:nvCxnSpPr>
        <p:spPr>
          <a:xfrm flipH="1">
            <a:off x="4095184" y="4854007"/>
            <a:ext cx="1441342" cy="1441342"/>
          </a:xfrm>
          <a:prstGeom prst="line">
            <a:avLst/>
          </a:prstGeom>
          <a:ln w="25400">
            <a:solidFill>
              <a:srgbClr val="D9E1E2"/>
            </a:solidFill>
          </a:ln>
        </p:spPr>
        <p:style>
          <a:lnRef idx="1">
            <a:schemeClr val="accent1"/>
          </a:lnRef>
          <a:fillRef idx="0">
            <a:schemeClr val="accent1"/>
          </a:fillRef>
          <a:effectRef idx="0">
            <a:schemeClr val="accent1"/>
          </a:effectRef>
          <a:fontRef idx="minor">
            <a:schemeClr val="tx1"/>
          </a:fontRef>
        </p:style>
      </p:cxnSp>
      <p:sp>
        <p:nvSpPr>
          <p:cNvPr id="47" name="Picture Placeholder 46">
            <a:extLst>
              <a:ext uri="{FF2B5EF4-FFF2-40B4-BE49-F238E27FC236}">
                <a16:creationId xmlns:a16="http://schemas.microsoft.com/office/drawing/2014/main" id="{E49DA3A1-C99E-DFA1-B075-E75D8A22E6C0}"/>
              </a:ext>
            </a:extLst>
          </p:cNvPr>
          <p:cNvSpPr>
            <a:spLocks noGrp="1"/>
          </p:cNvSpPr>
          <p:nvPr>
            <p:ph type="pic" sz="quarter" idx="17"/>
          </p:nvPr>
        </p:nvSpPr>
        <p:spPr>
          <a:xfrm>
            <a:off x="4254656" y="3414"/>
            <a:ext cx="7937344" cy="6877050"/>
          </a:xfrm>
          <a:custGeom>
            <a:avLst/>
            <a:gdLst>
              <a:gd name="connsiteX0" fmla="*/ 6866321 w 7937344"/>
              <a:gd name="connsiteY0" fmla="*/ 0 h 6877050"/>
              <a:gd name="connsiteX1" fmla="*/ 7937344 w 7937344"/>
              <a:gd name="connsiteY1" fmla="*/ 0 h 6877050"/>
              <a:gd name="connsiteX2" fmla="*/ 7937344 w 7937344"/>
              <a:gd name="connsiteY2" fmla="*/ 6877050 h 6877050"/>
              <a:gd name="connsiteX3" fmla="*/ 0 w 7937344"/>
              <a:gd name="connsiteY3" fmla="*/ 6877050 h 6877050"/>
              <a:gd name="connsiteX4" fmla="*/ 0 w 7937344"/>
              <a:gd name="connsiteY4" fmla="*/ 6866322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344" h="6877050">
                <a:moveTo>
                  <a:pt x="6866321" y="0"/>
                </a:moveTo>
                <a:lnTo>
                  <a:pt x="7937344" y="0"/>
                </a:lnTo>
                <a:lnTo>
                  <a:pt x="7937344" y="6877050"/>
                </a:lnTo>
                <a:lnTo>
                  <a:pt x="0" y="6877050"/>
                </a:lnTo>
                <a:lnTo>
                  <a:pt x="0" y="6866322"/>
                </a:lnTo>
                <a:close/>
              </a:path>
            </a:pathLst>
          </a:custGeom>
        </p:spPr>
        <p:txBody>
          <a:bodyPr wrap="square">
            <a:noAutofit/>
          </a:bodyPr>
          <a:lstStyle/>
          <a:p>
            <a:endParaRPr lang="en-US"/>
          </a:p>
        </p:txBody>
      </p:sp>
      <p:sp>
        <p:nvSpPr>
          <p:cNvPr id="60" name="Freeform 59">
            <a:extLst>
              <a:ext uri="{FF2B5EF4-FFF2-40B4-BE49-F238E27FC236}">
                <a16:creationId xmlns:a16="http://schemas.microsoft.com/office/drawing/2014/main" id="{8F04935C-4642-E608-CB3B-A56DE6545E5D}"/>
              </a:ext>
            </a:extLst>
          </p:cNvPr>
          <p:cNvSpPr/>
          <p:nvPr userDrawn="1"/>
        </p:nvSpPr>
        <p:spPr>
          <a:xfrm rot="18900000">
            <a:off x="-238447" y="4778249"/>
            <a:ext cx="1544673" cy="3089346"/>
          </a:xfrm>
          <a:custGeom>
            <a:avLst/>
            <a:gdLst>
              <a:gd name="connsiteX0" fmla="*/ 1544673 w 1544673"/>
              <a:gd name="connsiteY0" fmla="*/ 0 h 3089346"/>
              <a:gd name="connsiteX1" fmla="*/ 1544673 w 1544673"/>
              <a:gd name="connsiteY1" fmla="*/ 3089346 h 3089346"/>
              <a:gd name="connsiteX2" fmla="*/ 0 w 1544673"/>
              <a:gd name="connsiteY2" fmla="*/ 1544673 h 3089346"/>
            </a:gdLst>
            <a:ahLst/>
            <a:cxnLst>
              <a:cxn ang="0">
                <a:pos x="connsiteX0" y="connsiteY0"/>
              </a:cxn>
              <a:cxn ang="0">
                <a:pos x="connsiteX1" y="connsiteY1"/>
              </a:cxn>
              <a:cxn ang="0">
                <a:pos x="connsiteX2" y="connsiteY2"/>
              </a:cxn>
            </a:cxnLst>
            <a:rect l="l" t="t" r="r" b="b"/>
            <a:pathLst>
              <a:path w="1544673" h="3089346">
                <a:moveTo>
                  <a:pt x="1544673" y="0"/>
                </a:moveTo>
                <a:lnTo>
                  <a:pt x="1544673" y="3089346"/>
                </a:lnTo>
                <a:lnTo>
                  <a:pt x="0" y="1544673"/>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457200" y="1538288"/>
            <a:ext cx="5524500"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05750"/>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ccent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6213423" y="462088"/>
            <a:ext cx="55245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60" name="Freeform 59">
            <a:extLst>
              <a:ext uri="{FF2B5EF4-FFF2-40B4-BE49-F238E27FC236}">
                <a16:creationId xmlns:a16="http://schemas.microsoft.com/office/drawing/2014/main" id="{8F04935C-4642-E608-CB3B-A56DE6545E5D}"/>
              </a:ext>
            </a:extLst>
          </p:cNvPr>
          <p:cNvSpPr/>
          <p:nvPr userDrawn="1"/>
        </p:nvSpPr>
        <p:spPr>
          <a:xfrm rot="13500000">
            <a:off x="11071671" y="5063408"/>
            <a:ext cx="1332504" cy="2665007"/>
          </a:xfrm>
          <a:custGeom>
            <a:avLst/>
            <a:gdLst>
              <a:gd name="connsiteX0" fmla="*/ 1544673 w 1544673"/>
              <a:gd name="connsiteY0" fmla="*/ 0 h 3089346"/>
              <a:gd name="connsiteX1" fmla="*/ 1544673 w 1544673"/>
              <a:gd name="connsiteY1" fmla="*/ 3089346 h 3089346"/>
              <a:gd name="connsiteX2" fmla="*/ 0 w 1544673"/>
              <a:gd name="connsiteY2" fmla="*/ 1544673 h 3089346"/>
            </a:gdLst>
            <a:ahLst/>
            <a:cxnLst>
              <a:cxn ang="0">
                <a:pos x="connsiteX0" y="connsiteY0"/>
              </a:cxn>
              <a:cxn ang="0">
                <a:pos x="connsiteX1" y="connsiteY1"/>
              </a:cxn>
              <a:cxn ang="0">
                <a:pos x="connsiteX2" y="connsiteY2"/>
              </a:cxn>
            </a:cxnLst>
            <a:rect l="l" t="t" r="r" b="b"/>
            <a:pathLst>
              <a:path w="1544673" h="3089346">
                <a:moveTo>
                  <a:pt x="1544673" y="0"/>
                </a:moveTo>
                <a:lnTo>
                  <a:pt x="1544673" y="3089346"/>
                </a:lnTo>
                <a:lnTo>
                  <a:pt x="0" y="1544673"/>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6213423" y="1528186"/>
            <a:ext cx="5524500"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02070C9F-4951-27C8-F4C7-F4FC39559372}"/>
              </a:ext>
            </a:extLst>
          </p:cNvPr>
          <p:cNvSpPr>
            <a:spLocks noGrp="1"/>
          </p:cNvSpPr>
          <p:nvPr>
            <p:ph type="pic" sz="quarter" idx="19"/>
          </p:nvPr>
        </p:nvSpPr>
        <p:spPr>
          <a:xfrm flipH="1">
            <a:off x="-388" y="0"/>
            <a:ext cx="7414907" cy="6877051"/>
          </a:xfrm>
          <a:custGeom>
            <a:avLst/>
            <a:gdLst>
              <a:gd name="connsiteX0" fmla="*/ 7414907 w 7414907"/>
              <a:gd name="connsiteY0" fmla="*/ 0 h 6877051"/>
              <a:gd name="connsiteX1" fmla="*/ 6877049 w 7414907"/>
              <a:gd name="connsiteY1" fmla="*/ 0 h 6877051"/>
              <a:gd name="connsiteX2" fmla="*/ 0 w 7414907"/>
              <a:gd name="connsiteY2" fmla="*/ 6877051 h 6877051"/>
              <a:gd name="connsiteX3" fmla="*/ 5413480 w 7414907"/>
              <a:gd name="connsiteY3" fmla="*/ 6877051 h 6877051"/>
              <a:gd name="connsiteX4" fmla="*/ 7414907 w 7414907"/>
              <a:gd name="connsiteY4" fmla="*/ 4875624 h 687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907" h="6877051">
                <a:moveTo>
                  <a:pt x="7414907" y="0"/>
                </a:moveTo>
                <a:lnTo>
                  <a:pt x="6877049" y="0"/>
                </a:lnTo>
                <a:lnTo>
                  <a:pt x="0" y="6877051"/>
                </a:lnTo>
                <a:lnTo>
                  <a:pt x="5413480" y="6877051"/>
                </a:lnTo>
                <a:lnTo>
                  <a:pt x="7414907" y="4875624"/>
                </a:lnTo>
                <a:close/>
              </a:path>
            </a:pathLst>
          </a:custGeom>
        </p:spPr>
        <p:txBody>
          <a:bodyPr wrap="square">
            <a:noAutofit/>
          </a:bodyPr>
          <a:lstStyle/>
          <a:p>
            <a:endParaRPr lang="en-US"/>
          </a:p>
        </p:txBody>
      </p:sp>
      <p:cxnSp>
        <p:nvCxnSpPr>
          <p:cNvPr id="28" name="Straight Connector 27">
            <a:extLst>
              <a:ext uri="{FF2B5EF4-FFF2-40B4-BE49-F238E27FC236}">
                <a16:creationId xmlns:a16="http://schemas.microsoft.com/office/drawing/2014/main" id="{E60F5B3F-9EB1-B45D-3FB9-54B47F9ECEE1}"/>
              </a:ext>
            </a:extLst>
          </p:cNvPr>
          <p:cNvCxnSpPr>
            <a:cxnSpLocks/>
          </p:cNvCxnSpPr>
          <p:nvPr userDrawn="1"/>
        </p:nvCxnSpPr>
        <p:spPr>
          <a:xfrm>
            <a:off x="1605663" y="454307"/>
            <a:ext cx="3001709" cy="2974693"/>
          </a:xfrm>
          <a:prstGeom prst="line">
            <a:avLst/>
          </a:prstGeom>
          <a:ln w="19050">
            <a:solidFill>
              <a:srgbClr val="D9E1E2"/>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DB4C62D-64BD-C838-641B-E26E68DCFC7D}"/>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a:extLst>
              <a:ext uri="{FF2B5EF4-FFF2-40B4-BE49-F238E27FC236}">
                <a16:creationId xmlns:a16="http://schemas.microsoft.com/office/drawing/2014/main" id="{C2434442-58E9-F173-4F84-407BF76692FD}"/>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4" name="TextBox 13">
            <a:extLst>
              <a:ext uri="{FF2B5EF4-FFF2-40B4-BE49-F238E27FC236}">
                <a16:creationId xmlns:a16="http://schemas.microsoft.com/office/drawing/2014/main" id="{B3C13D29-95ED-EA7C-8000-C9AAD4C64358}"/>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051530729"/>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ccent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cxnSp>
        <p:nvCxnSpPr>
          <p:cNvPr id="45" name="Straight Connector 44">
            <a:extLst>
              <a:ext uri="{FF2B5EF4-FFF2-40B4-BE49-F238E27FC236}">
                <a16:creationId xmlns:a16="http://schemas.microsoft.com/office/drawing/2014/main" id="{4279A789-A2D6-BB46-15A6-6670807A9334}"/>
              </a:ext>
            </a:extLst>
          </p:cNvPr>
          <p:cNvCxnSpPr>
            <a:cxnSpLocks/>
          </p:cNvCxnSpPr>
          <p:nvPr userDrawn="1"/>
        </p:nvCxnSpPr>
        <p:spPr>
          <a:xfrm flipH="1">
            <a:off x="6606943" y="5416658"/>
            <a:ext cx="1441342" cy="1441342"/>
          </a:xfrm>
          <a:prstGeom prst="line">
            <a:avLst/>
          </a:prstGeom>
          <a:ln w="25400">
            <a:solidFill>
              <a:srgbClr val="D9E1E2"/>
            </a:solidFill>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A0AF063A-8555-5607-704C-33FBBFBF1FCB}"/>
              </a:ext>
            </a:extLst>
          </p:cNvPr>
          <p:cNvSpPr>
            <a:spLocks noGrp="1"/>
          </p:cNvSpPr>
          <p:nvPr>
            <p:ph type="pic" sz="quarter" idx="17"/>
          </p:nvPr>
        </p:nvSpPr>
        <p:spPr>
          <a:xfrm>
            <a:off x="7344074" y="2010073"/>
            <a:ext cx="4847926" cy="4847927"/>
          </a:xfrm>
          <a:custGeom>
            <a:avLst/>
            <a:gdLst>
              <a:gd name="connsiteX0" fmla="*/ 4847926 w 4847926"/>
              <a:gd name="connsiteY0" fmla="*/ 0 h 4847927"/>
              <a:gd name="connsiteX1" fmla="*/ 4847926 w 4847926"/>
              <a:gd name="connsiteY1" fmla="*/ 4847927 h 4847927"/>
              <a:gd name="connsiteX2" fmla="*/ 0 w 4847926"/>
              <a:gd name="connsiteY2" fmla="*/ 4847927 h 4847927"/>
            </a:gdLst>
            <a:ahLst/>
            <a:cxnLst>
              <a:cxn ang="0">
                <a:pos x="connsiteX0" y="connsiteY0"/>
              </a:cxn>
              <a:cxn ang="0">
                <a:pos x="connsiteX1" y="connsiteY1"/>
              </a:cxn>
              <a:cxn ang="0">
                <a:pos x="connsiteX2" y="connsiteY2"/>
              </a:cxn>
            </a:cxnLst>
            <a:rect l="l" t="t" r="r" b="b"/>
            <a:pathLst>
              <a:path w="4847926" h="4847927">
                <a:moveTo>
                  <a:pt x="4847926" y="0"/>
                </a:moveTo>
                <a:lnTo>
                  <a:pt x="4847926" y="4847927"/>
                </a:lnTo>
                <a:lnTo>
                  <a:pt x="0" y="4847927"/>
                </a:lnTo>
                <a:close/>
              </a:path>
            </a:pathLst>
          </a:custGeom>
        </p:spPr>
        <p:txBody>
          <a:bodyPr wrap="square">
            <a:noAutofit/>
          </a:bodyPr>
          <a:lstStyle/>
          <a:p>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457200" y="1538288"/>
            <a:ext cx="5524500" cy="4847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val 10">
            <a:extLst>
              <a:ext uri="{FF2B5EF4-FFF2-40B4-BE49-F238E27FC236}">
                <a16:creationId xmlns:a16="http://schemas.microsoft.com/office/drawing/2014/main" id="{4F57B360-EFD7-E5ED-04DA-9F2ED4C0718B}"/>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7D3D8B94-BAD0-5F61-D01E-4D4499243EEA}"/>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3" name="TextBox 12">
            <a:extLst>
              <a:ext uri="{FF2B5EF4-FFF2-40B4-BE49-F238E27FC236}">
                <a16:creationId xmlns:a16="http://schemas.microsoft.com/office/drawing/2014/main" id="{C6216829-72FC-750C-4380-FC84519637B8}"/>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907943500"/>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A095C69-2E32-E6A0-A8EA-51E947B89774}"/>
              </a:ext>
            </a:extLst>
          </p:cNvPr>
          <p:cNvSpPr>
            <a:spLocks noGrp="1"/>
          </p:cNvSpPr>
          <p:nvPr>
            <p:ph type="title" hasCustomPrompt="1"/>
          </p:nvPr>
        </p:nvSpPr>
        <p:spPr>
          <a:xfrm>
            <a:off x="457200" y="4191000"/>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10" name="Text Placeholder 2">
            <a:extLst>
              <a:ext uri="{FF2B5EF4-FFF2-40B4-BE49-F238E27FC236}">
                <a16:creationId xmlns:a16="http://schemas.microsoft.com/office/drawing/2014/main" id="{8BC33152-69E6-0F7F-A2DF-5E9093E8B9E6}"/>
              </a:ext>
            </a:extLst>
          </p:cNvPr>
          <p:cNvSpPr>
            <a:spLocks noGrp="1"/>
          </p:cNvSpPr>
          <p:nvPr>
            <p:ph type="body" sz="quarter" idx="11" hasCustomPrompt="1"/>
          </p:nvPr>
        </p:nvSpPr>
        <p:spPr>
          <a:xfrm>
            <a:off x="457201" y="5710829"/>
            <a:ext cx="5562600" cy="689971"/>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sp>
        <p:nvSpPr>
          <p:cNvPr id="4" name="Picture Placeholder 3">
            <a:extLst>
              <a:ext uri="{FF2B5EF4-FFF2-40B4-BE49-F238E27FC236}">
                <a16:creationId xmlns:a16="http://schemas.microsoft.com/office/drawing/2014/main" id="{4E86ED1D-FA5E-79D1-60AB-1E34D8518753}"/>
              </a:ext>
            </a:extLst>
          </p:cNvPr>
          <p:cNvSpPr>
            <a:spLocks noGrp="1"/>
          </p:cNvSpPr>
          <p:nvPr>
            <p:ph type="pic" sz="quarter" idx="12"/>
          </p:nvPr>
        </p:nvSpPr>
        <p:spPr>
          <a:xfrm>
            <a:off x="6189786" y="0"/>
            <a:ext cx="6019800" cy="6858000"/>
          </a:xfrm>
          <a:prstGeom prst="rect">
            <a:avLst/>
          </a:prstGeom>
        </p:spPr>
        <p:txBody>
          <a:bodyPr/>
          <a:lstStyle/>
          <a:p>
            <a:endParaRPr lang="en-US"/>
          </a:p>
        </p:txBody>
      </p:sp>
    </p:spTree>
    <p:extLst>
      <p:ext uri="{BB962C8B-B14F-4D97-AF65-F5344CB8AC3E}">
        <p14:creationId xmlns:p14="http://schemas.microsoft.com/office/powerpoint/2010/main" val="636782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ccent 4">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0"/>
            <a:ext cx="4109013"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Slide Number Placeholder 5">
            <a:extLst>
              <a:ext uri="{FF2B5EF4-FFF2-40B4-BE49-F238E27FC236}">
                <a16:creationId xmlns:a16="http://schemas.microsoft.com/office/drawing/2014/main" id="{56CB7484-52E1-4F62-B558-C766347FE21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 name="Text Placeholder 3">
            <a:extLst>
              <a:ext uri="{FF2B5EF4-FFF2-40B4-BE49-F238E27FC236}">
                <a16:creationId xmlns:a16="http://schemas.microsoft.com/office/drawing/2014/main" id="{097E7B88-A1EB-1063-C317-7BFFD92FE23F}"/>
              </a:ext>
            </a:extLst>
          </p:cNvPr>
          <p:cNvSpPr>
            <a:spLocks noGrp="1"/>
          </p:cNvSpPr>
          <p:nvPr>
            <p:ph type="body" sz="quarter" idx="16" hasCustomPrompt="1"/>
          </p:nvPr>
        </p:nvSpPr>
        <p:spPr>
          <a:xfrm>
            <a:off x="4282633" y="462088"/>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Text Placeholder 7">
            <a:extLst>
              <a:ext uri="{FF2B5EF4-FFF2-40B4-BE49-F238E27FC236}">
                <a16:creationId xmlns:a16="http://schemas.microsoft.com/office/drawing/2014/main" id="{DBBD779E-917D-939C-2894-E9C8A1BE9B6A}"/>
              </a:ext>
            </a:extLst>
          </p:cNvPr>
          <p:cNvSpPr>
            <a:spLocks noGrp="1"/>
          </p:cNvSpPr>
          <p:nvPr>
            <p:ph type="body" sz="quarter" idx="18"/>
          </p:nvPr>
        </p:nvSpPr>
        <p:spPr>
          <a:xfrm>
            <a:off x="4282633" y="1528186"/>
            <a:ext cx="7455290" cy="48677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val 8">
            <a:extLst>
              <a:ext uri="{FF2B5EF4-FFF2-40B4-BE49-F238E27FC236}">
                <a16:creationId xmlns:a16="http://schemas.microsoft.com/office/drawing/2014/main" id="{7ED8FD01-970C-67B3-1382-FA5B51555FA2}"/>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CECA8FA1-50AE-5E0B-ABC1-21AA32565C2B}"/>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7" name="TextBox 16">
            <a:extLst>
              <a:ext uri="{FF2B5EF4-FFF2-40B4-BE49-F238E27FC236}">
                <a16:creationId xmlns:a16="http://schemas.microsoft.com/office/drawing/2014/main" id="{A9D4E06F-64D9-7929-1010-3373AE29666B}"/>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1806034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ccent 5">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8082987" y="0"/>
            <a:ext cx="4109013"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Slide Number Placeholder 5">
            <a:extLst>
              <a:ext uri="{FF2B5EF4-FFF2-40B4-BE49-F238E27FC236}">
                <a16:creationId xmlns:a16="http://schemas.microsoft.com/office/drawing/2014/main" id="{56CB7484-52E1-4F62-B558-C766347FE21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 name="Text Placeholder 3">
            <a:extLst>
              <a:ext uri="{FF2B5EF4-FFF2-40B4-BE49-F238E27FC236}">
                <a16:creationId xmlns:a16="http://schemas.microsoft.com/office/drawing/2014/main" id="{097E7B88-A1EB-1063-C317-7BFFD92FE23F}"/>
              </a:ext>
            </a:extLst>
          </p:cNvPr>
          <p:cNvSpPr>
            <a:spLocks noGrp="1"/>
          </p:cNvSpPr>
          <p:nvPr>
            <p:ph type="body" sz="quarter" idx="16" hasCustomPrompt="1"/>
          </p:nvPr>
        </p:nvSpPr>
        <p:spPr>
          <a:xfrm>
            <a:off x="463356" y="462087"/>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Text Placeholder 7">
            <a:extLst>
              <a:ext uri="{FF2B5EF4-FFF2-40B4-BE49-F238E27FC236}">
                <a16:creationId xmlns:a16="http://schemas.microsoft.com/office/drawing/2014/main" id="{DBBD779E-917D-939C-2894-E9C8A1BE9B6A}"/>
              </a:ext>
            </a:extLst>
          </p:cNvPr>
          <p:cNvSpPr>
            <a:spLocks noGrp="1"/>
          </p:cNvSpPr>
          <p:nvPr>
            <p:ph type="body" sz="quarter" idx="18"/>
          </p:nvPr>
        </p:nvSpPr>
        <p:spPr>
          <a:xfrm>
            <a:off x="463356" y="1528185"/>
            <a:ext cx="7455290" cy="48677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486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ccent 6">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56CB7484-52E1-4F62-B558-C766347FE21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 name="Text Placeholder 3">
            <a:extLst>
              <a:ext uri="{FF2B5EF4-FFF2-40B4-BE49-F238E27FC236}">
                <a16:creationId xmlns:a16="http://schemas.microsoft.com/office/drawing/2014/main" id="{097E7B88-A1EB-1063-C317-7BFFD92FE23F}"/>
              </a:ext>
            </a:extLst>
          </p:cNvPr>
          <p:cNvSpPr>
            <a:spLocks noGrp="1"/>
          </p:cNvSpPr>
          <p:nvPr>
            <p:ph type="body" sz="quarter" idx="16" hasCustomPrompt="1"/>
          </p:nvPr>
        </p:nvSpPr>
        <p:spPr>
          <a:xfrm>
            <a:off x="463356" y="462087"/>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Text Placeholder 7">
            <a:extLst>
              <a:ext uri="{FF2B5EF4-FFF2-40B4-BE49-F238E27FC236}">
                <a16:creationId xmlns:a16="http://schemas.microsoft.com/office/drawing/2014/main" id="{DBBD779E-917D-939C-2894-E9C8A1BE9B6A}"/>
              </a:ext>
            </a:extLst>
          </p:cNvPr>
          <p:cNvSpPr>
            <a:spLocks noGrp="1"/>
          </p:cNvSpPr>
          <p:nvPr>
            <p:ph type="body" sz="quarter" idx="18"/>
          </p:nvPr>
        </p:nvSpPr>
        <p:spPr>
          <a:xfrm>
            <a:off x="463356" y="1528185"/>
            <a:ext cx="6389350" cy="48677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92A057EC-DE7D-2C4C-C929-B8934D5DB69C}"/>
              </a:ext>
            </a:extLst>
          </p:cNvPr>
          <p:cNvSpPr>
            <a:spLocks noGrp="1"/>
          </p:cNvSpPr>
          <p:nvPr>
            <p:ph type="pic" sz="quarter" idx="19"/>
          </p:nvPr>
        </p:nvSpPr>
        <p:spPr>
          <a:xfrm>
            <a:off x="7206867" y="1528185"/>
            <a:ext cx="4521777" cy="4521777"/>
          </a:xfrm>
        </p:spPr>
        <p:txBody>
          <a:bodyPr/>
          <a:lstStyle/>
          <a:p>
            <a:endParaRPr lang="en-US"/>
          </a:p>
        </p:txBody>
      </p:sp>
      <p:sp>
        <p:nvSpPr>
          <p:cNvPr id="9" name="Oval 8">
            <a:extLst>
              <a:ext uri="{FF2B5EF4-FFF2-40B4-BE49-F238E27FC236}">
                <a16:creationId xmlns:a16="http://schemas.microsoft.com/office/drawing/2014/main" id="{CC2BAD28-3CD2-E856-DCAF-355BAA509EA0}"/>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D1880AAA-60A7-4ED9-B959-C4A8F01D3505}"/>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4" name="TextBox 13">
            <a:extLst>
              <a:ext uri="{FF2B5EF4-FFF2-40B4-BE49-F238E27FC236}">
                <a16:creationId xmlns:a16="http://schemas.microsoft.com/office/drawing/2014/main" id="{F00ED038-ABBE-FE09-4BBC-31D3B902C7B2}"/>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208953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ccent 7">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0"/>
            <a:ext cx="4430486"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Text Placeholder 2">
            <a:extLst>
              <a:ext uri="{FF2B5EF4-FFF2-40B4-BE49-F238E27FC236}">
                <a16:creationId xmlns:a16="http://schemas.microsoft.com/office/drawing/2014/main" id="{99657C67-5B9E-4999-ACAA-626AD9DCB347}"/>
              </a:ext>
            </a:extLst>
          </p:cNvPr>
          <p:cNvSpPr>
            <a:spLocks noGrp="1"/>
          </p:cNvSpPr>
          <p:nvPr>
            <p:ph type="body" sz="quarter" idx="19" hasCustomPrompt="1"/>
          </p:nvPr>
        </p:nvSpPr>
        <p:spPr>
          <a:xfrm>
            <a:off x="5179844" y="809321"/>
            <a:ext cx="2853700" cy="701675"/>
          </a:xfrm>
          <a:prstGeom prst="rect">
            <a:avLst/>
          </a:prstGeom>
        </p:spPr>
        <p:txBody>
          <a:bodyPr anchor="ctr">
            <a:normAutofit/>
          </a:bodyPr>
          <a:lstStyle>
            <a:lvl1pPr marL="0" indent="0" algn="ctr">
              <a:buNone/>
              <a:defRPr sz="3200" b="0" i="0" spc="200" baseline="0">
                <a:latin typeface="Karla Medium" panose="020B0004030503030003" pitchFamily="34" charset="77"/>
              </a:defRPr>
            </a:lvl1pPr>
          </a:lstStyle>
          <a:p>
            <a:pPr lvl="0"/>
            <a:r>
              <a:rPr lang="en-US"/>
              <a:t>Title</a:t>
            </a:r>
          </a:p>
        </p:txBody>
      </p:sp>
      <p:sp>
        <p:nvSpPr>
          <p:cNvPr id="21" name="Text Placeholder 5">
            <a:extLst>
              <a:ext uri="{FF2B5EF4-FFF2-40B4-BE49-F238E27FC236}">
                <a16:creationId xmlns:a16="http://schemas.microsoft.com/office/drawing/2014/main" id="{12A8BA23-48F0-4836-9F45-F9EC92244F2F}"/>
              </a:ext>
            </a:extLst>
          </p:cNvPr>
          <p:cNvSpPr>
            <a:spLocks noGrp="1"/>
          </p:cNvSpPr>
          <p:nvPr>
            <p:ph type="body" sz="quarter" idx="20"/>
          </p:nvPr>
        </p:nvSpPr>
        <p:spPr>
          <a:xfrm>
            <a:off x="5179844" y="1518353"/>
            <a:ext cx="2853700" cy="1747668"/>
          </a:xfrm>
          <a:prstGeom prst="rect">
            <a:avLst/>
          </a:prstGeom>
        </p:spPr>
        <p:txBody>
          <a:bodyPr anchor="ctr" anchorCtr="0">
            <a:normAutofit/>
          </a:bodyPr>
          <a:lstStyle>
            <a:lvl1pPr marL="0" indent="0" algn="ctr">
              <a:lnSpc>
                <a:spcPct val="100000"/>
              </a:lnSpc>
              <a:spcBef>
                <a:spcPts val="0"/>
              </a:spcBef>
              <a:buNone/>
              <a:defRPr sz="1700"/>
            </a:lvl1pPr>
            <a:lvl2pPr>
              <a:defRPr sz="2400"/>
            </a:lvl2pPr>
            <a:lvl3pPr>
              <a:defRPr sz="2400"/>
            </a:lvl3pPr>
            <a:lvl4pPr>
              <a:defRPr sz="2400"/>
            </a:lvl4pPr>
            <a:lvl5pPr>
              <a:defRPr sz="2400"/>
            </a:lvl5pPr>
          </a:lstStyle>
          <a:p>
            <a:pPr lvl="0"/>
            <a:endParaRPr lang="en-US"/>
          </a:p>
        </p:txBody>
      </p:sp>
      <p:sp>
        <p:nvSpPr>
          <p:cNvPr id="22" name="Text Placeholder 2">
            <a:extLst>
              <a:ext uri="{FF2B5EF4-FFF2-40B4-BE49-F238E27FC236}">
                <a16:creationId xmlns:a16="http://schemas.microsoft.com/office/drawing/2014/main" id="{4EBE7CA5-4FD3-4F33-8AE4-A97B240EA7F4}"/>
              </a:ext>
            </a:extLst>
          </p:cNvPr>
          <p:cNvSpPr>
            <a:spLocks noGrp="1"/>
          </p:cNvSpPr>
          <p:nvPr>
            <p:ph type="body" sz="quarter" idx="21" hasCustomPrompt="1"/>
          </p:nvPr>
        </p:nvSpPr>
        <p:spPr>
          <a:xfrm>
            <a:off x="5179844" y="3810799"/>
            <a:ext cx="2853700" cy="701675"/>
          </a:xfrm>
          <a:prstGeom prst="rect">
            <a:avLst/>
          </a:prstGeom>
        </p:spPr>
        <p:txBody>
          <a:bodyPr anchor="ctr">
            <a:normAutofit/>
          </a:bodyPr>
          <a:lstStyle>
            <a:lvl1pPr marL="0" indent="0" algn="ctr">
              <a:buNone/>
              <a:defRPr lang="en-US" sz="3200" b="0" i="0" kern="1200" spc="200" baseline="0" dirty="0">
                <a:solidFill>
                  <a:schemeClr val="bg1">
                    <a:lumMod val="50000"/>
                  </a:schemeClr>
                </a:solidFill>
                <a:latin typeface="Karla Medium" panose="020B0004030503030003" pitchFamily="34" charset="77"/>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Title</a:t>
            </a:r>
          </a:p>
        </p:txBody>
      </p:sp>
      <p:sp>
        <p:nvSpPr>
          <p:cNvPr id="23" name="Text Placeholder 5">
            <a:extLst>
              <a:ext uri="{FF2B5EF4-FFF2-40B4-BE49-F238E27FC236}">
                <a16:creationId xmlns:a16="http://schemas.microsoft.com/office/drawing/2014/main" id="{1FFCBAE2-F00A-4D98-A429-1B0A79E62997}"/>
              </a:ext>
            </a:extLst>
          </p:cNvPr>
          <p:cNvSpPr>
            <a:spLocks noGrp="1"/>
          </p:cNvSpPr>
          <p:nvPr>
            <p:ph type="body" sz="quarter" idx="22"/>
          </p:nvPr>
        </p:nvSpPr>
        <p:spPr>
          <a:xfrm>
            <a:off x="5179844" y="4519831"/>
            <a:ext cx="2853700" cy="1747668"/>
          </a:xfrm>
          <a:prstGeom prst="rect">
            <a:avLst/>
          </a:prstGeom>
        </p:spPr>
        <p:txBody>
          <a:bodyPr anchor="ctr" anchorCtr="0">
            <a:normAutofit/>
          </a:bodyPr>
          <a:lstStyle>
            <a:lvl1pPr marL="0" indent="0" algn="ctr">
              <a:lnSpc>
                <a:spcPct val="100000"/>
              </a:lnSpc>
              <a:spcBef>
                <a:spcPts val="0"/>
              </a:spcBef>
              <a:buNone/>
              <a:defRPr sz="1700"/>
            </a:lvl1pPr>
            <a:lvl2pPr>
              <a:defRPr sz="2400"/>
            </a:lvl2pPr>
            <a:lvl3pPr>
              <a:defRPr sz="2400"/>
            </a:lvl3pPr>
            <a:lvl4pPr>
              <a:defRPr sz="2400"/>
            </a:lvl4pPr>
            <a:lvl5pPr>
              <a:defRPr sz="2400"/>
            </a:lvl5pPr>
          </a:lstStyle>
          <a:p>
            <a:pPr lvl="0"/>
            <a:endParaRPr lang="en-US"/>
          </a:p>
        </p:txBody>
      </p:sp>
      <p:sp>
        <p:nvSpPr>
          <p:cNvPr id="24" name="Text Placeholder 2">
            <a:extLst>
              <a:ext uri="{FF2B5EF4-FFF2-40B4-BE49-F238E27FC236}">
                <a16:creationId xmlns:a16="http://schemas.microsoft.com/office/drawing/2014/main" id="{455D4A69-D990-43E5-AC67-609E0147C3AF}"/>
              </a:ext>
            </a:extLst>
          </p:cNvPr>
          <p:cNvSpPr>
            <a:spLocks noGrp="1"/>
          </p:cNvSpPr>
          <p:nvPr>
            <p:ph type="body" sz="quarter" idx="23" hasCustomPrompt="1"/>
          </p:nvPr>
        </p:nvSpPr>
        <p:spPr>
          <a:xfrm>
            <a:off x="8782902" y="801964"/>
            <a:ext cx="2853700" cy="701675"/>
          </a:xfrm>
          <a:prstGeom prst="rect">
            <a:avLst/>
          </a:prstGeom>
        </p:spPr>
        <p:txBody>
          <a:bodyPr anchor="ctr">
            <a:normAutofit/>
          </a:bodyPr>
          <a:lstStyle>
            <a:lvl1pPr marL="0" indent="0" algn="ctr">
              <a:buNone/>
              <a:defRPr lang="en-US" sz="3200" b="0" i="0" kern="1200" spc="200" baseline="0" dirty="0">
                <a:solidFill>
                  <a:schemeClr val="bg1">
                    <a:lumMod val="50000"/>
                  </a:schemeClr>
                </a:solidFill>
                <a:latin typeface="Karla Medium" panose="020B0004030503030003" pitchFamily="34" charset="77"/>
                <a:ea typeface="+mn-ea"/>
                <a:cs typeface="+mn-cs"/>
              </a:defRPr>
            </a:lvl1pPr>
          </a:lstStyle>
          <a:p>
            <a:pPr lvl="0"/>
            <a:r>
              <a:rPr lang="en-US"/>
              <a:t>Title</a:t>
            </a:r>
          </a:p>
        </p:txBody>
      </p:sp>
      <p:sp>
        <p:nvSpPr>
          <p:cNvPr id="25" name="Text Placeholder 5">
            <a:extLst>
              <a:ext uri="{FF2B5EF4-FFF2-40B4-BE49-F238E27FC236}">
                <a16:creationId xmlns:a16="http://schemas.microsoft.com/office/drawing/2014/main" id="{4E47576F-014C-449F-884A-278B906D75AF}"/>
              </a:ext>
            </a:extLst>
          </p:cNvPr>
          <p:cNvSpPr>
            <a:spLocks noGrp="1"/>
          </p:cNvSpPr>
          <p:nvPr>
            <p:ph type="body" sz="quarter" idx="24"/>
          </p:nvPr>
        </p:nvSpPr>
        <p:spPr>
          <a:xfrm>
            <a:off x="8782902" y="1510996"/>
            <a:ext cx="2853700" cy="1747668"/>
          </a:xfrm>
          <a:prstGeom prst="rect">
            <a:avLst/>
          </a:prstGeom>
        </p:spPr>
        <p:txBody>
          <a:bodyPr anchor="ctr" anchorCtr="0">
            <a:normAutofit/>
          </a:bodyPr>
          <a:lstStyle>
            <a:lvl1pPr marL="0" indent="0" algn="ctr">
              <a:lnSpc>
                <a:spcPct val="100000"/>
              </a:lnSpc>
              <a:spcBef>
                <a:spcPts val="0"/>
              </a:spcBef>
              <a:buNone/>
              <a:defRPr lang="en-US" sz="1700" b="0" i="0" kern="1200">
                <a:solidFill>
                  <a:schemeClr val="bg1">
                    <a:lumMod val="50000"/>
                  </a:schemeClr>
                </a:solidFill>
                <a:latin typeface="Karla Light" panose="020B0004030503030003" pitchFamily="34" charset="77"/>
                <a:ea typeface="+mn-ea"/>
                <a:cs typeface="+mn-cs"/>
              </a:defRPr>
            </a:lvl1pPr>
            <a:lvl2pPr>
              <a:defRPr sz="2400"/>
            </a:lvl2pPr>
            <a:lvl3pPr>
              <a:defRPr sz="2400"/>
            </a:lvl3pPr>
            <a:lvl4pPr>
              <a:defRPr sz="2400"/>
            </a:lvl4pPr>
            <a:lvl5pPr>
              <a:defRPr sz="2400"/>
            </a:lvl5pPr>
          </a:lstStyle>
          <a:p>
            <a:pPr lvl="0"/>
            <a:endParaRPr lang="en-US"/>
          </a:p>
        </p:txBody>
      </p:sp>
      <p:sp>
        <p:nvSpPr>
          <p:cNvPr id="26" name="Text Placeholder 2">
            <a:extLst>
              <a:ext uri="{FF2B5EF4-FFF2-40B4-BE49-F238E27FC236}">
                <a16:creationId xmlns:a16="http://schemas.microsoft.com/office/drawing/2014/main" id="{A45270F5-1BFD-4C36-A7B5-9879368B8827}"/>
              </a:ext>
            </a:extLst>
          </p:cNvPr>
          <p:cNvSpPr>
            <a:spLocks noGrp="1"/>
          </p:cNvSpPr>
          <p:nvPr>
            <p:ph type="body" sz="quarter" idx="25" hasCustomPrompt="1"/>
          </p:nvPr>
        </p:nvSpPr>
        <p:spPr>
          <a:xfrm>
            <a:off x="8782902" y="3810799"/>
            <a:ext cx="2853700" cy="701675"/>
          </a:xfrm>
          <a:prstGeom prst="rect">
            <a:avLst/>
          </a:prstGeom>
        </p:spPr>
        <p:txBody>
          <a:bodyPr anchor="ctr">
            <a:normAutofit/>
          </a:bodyPr>
          <a:lstStyle>
            <a:lvl1pPr marL="0" indent="0" algn="ctr">
              <a:buNone/>
              <a:defRPr lang="en-US" sz="3200" b="0" i="0" kern="1200" spc="200" baseline="0" dirty="0">
                <a:solidFill>
                  <a:schemeClr val="bg1">
                    <a:lumMod val="50000"/>
                  </a:schemeClr>
                </a:solidFill>
                <a:latin typeface="Karla Medium" panose="020B0004030503030003" pitchFamily="34" charset="77"/>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Title</a:t>
            </a:r>
          </a:p>
        </p:txBody>
      </p:sp>
      <p:sp>
        <p:nvSpPr>
          <p:cNvPr id="27" name="Text Placeholder 5">
            <a:extLst>
              <a:ext uri="{FF2B5EF4-FFF2-40B4-BE49-F238E27FC236}">
                <a16:creationId xmlns:a16="http://schemas.microsoft.com/office/drawing/2014/main" id="{9703D4AD-352F-43ED-A1FF-4A81D05955AD}"/>
              </a:ext>
            </a:extLst>
          </p:cNvPr>
          <p:cNvSpPr>
            <a:spLocks noGrp="1"/>
          </p:cNvSpPr>
          <p:nvPr>
            <p:ph type="body" sz="quarter" idx="26"/>
          </p:nvPr>
        </p:nvSpPr>
        <p:spPr>
          <a:xfrm>
            <a:off x="8782902" y="4519831"/>
            <a:ext cx="2853700" cy="1747668"/>
          </a:xfrm>
          <a:prstGeom prst="rect">
            <a:avLst/>
          </a:prstGeom>
        </p:spPr>
        <p:txBody>
          <a:bodyPr anchor="ctr" anchorCtr="0">
            <a:normAutofit/>
          </a:bodyPr>
          <a:lstStyle>
            <a:lvl1pPr marL="0" indent="0" algn="ctr">
              <a:lnSpc>
                <a:spcPct val="100000"/>
              </a:lnSpc>
              <a:spcBef>
                <a:spcPts val="0"/>
              </a:spcBef>
              <a:buNone/>
              <a:defRPr sz="1700"/>
            </a:lvl1pPr>
            <a:lvl2pPr>
              <a:defRPr sz="2400"/>
            </a:lvl2pPr>
            <a:lvl3pPr>
              <a:defRPr sz="2400"/>
            </a:lvl3pPr>
            <a:lvl4pPr>
              <a:defRPr sz="2400"/>
            </a:lvl4pPr>
            <a:lvl5pPr>
              <a:defRPr sz="2400"/>
            </a:lvl5pPr>
          </a:lstStyle>
          <a:p>
            <a:pPr lvl="0"/>
            <a:endParaRPr lang="en-US"/>
          </a:p>
        </p:txBody>
      </p:sp>
      <p:sp>
        <p:nvSpPr>
          <p:cNvPr id="16" name="Slide Number Placeholder 5">
            <a:extLst>
              <a:ext uri="{FF2B5EF4-FFF2-40B4-BE49-F238E27FC236}">
                <a16:creationId xmlns:a16="http://schemas.microsoft.com/office/drawing/2014/main" id="{1DAA2197-72C9-4C49-9C2C-E9684724CC6C}"/>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5" name="Oval 14">
            <a:extLst>
              <a:ext uri="{FF2B5EF4-FFF2-40B4-BE49-F238E27FC236}">
                <a16:creationId xmlns:a16="http://schemas.microsoft.com/office/drawing/2014/main" id="{806F19B3-AE72-D79B-B04F-951D00DF251E}"/>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4">
            <a:extLst>
              <a:ext uri="{FF2B5EF4-FFF2-40B4-BE49-F238E27FC236}">
                <a16:creationId xmlns:a16="http://schemas.microsoft.com/office/drawing/2014/main" id="{335995D5-A9F3-7B1B-71BB-ECAA14D46902}"/>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9" name="TextBox 28">
            <a:extLst>
              <a:ext uri="{FF2B5EF4-FFF2-40B4-BE49-F238E27FC236}">
                <a16:creationId xmlns:a16="http://schemas.microsoft.com/office/drawing/2014/main" id="{F7040BF9-DADA-489D-A8E4-CE0A43EBA35F}"/>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623270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ccent 8">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1"/>
            <a:ext cx="12192000" cy="3340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963985A-D5AB-480F-B4F5-095969EFCB16}"/>
              </a:ext>
            </a:extLst>
          </p:cNvPr>
          <p:cNvSpPr>
            <a:spLocks noGrp="1"/>
          </p:cNvSpPr>
          <p:nvPr>
            <p:ph type="body" sz="quarter" idx="20"/>
          </p:nvPr>
        </p:nvSpPr>
        <p:spPr>
          <a:xfrm>
            <a:off x="907724"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24" name="Text Placeholder 5">
            <a:extLst>
              <a:ext uri="{FF2B5EF4-FFF2-40B4-BE49-F238E27FC236}">
                <a16:creationId xmlns:a16="http://schemas.microsoft.com/office/drawing/2014/main" id="{4FC30FF9-D5DC-47B9-ABC6-9311297C7140}"/>
              </a:ext>
            </a:extLst>
          </p:cNvPr>
          <p:cNvSpPr>
            <a:spLocks noGrp="1"/>
          </p:cNvSpPr>
          <p:nvPr>
            <p:ph type="body" sz="quarter" idx="21"/>
          </p:nvPr>
        </p:nvSpPr>
        <p:spPr>
          <a:xfrm>
            <a:off x="4669149"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25" name="Text Placeholder 5">
            <a:extLst>
              <a:ext uri="{FF2B5EF4-FFF2-40B4-BE49-F238E27FC236}">
                <a16:creationId xmlns:a16="http://schemas.microsoft.com/office/drawing/2014/main" id="{6BC2D3C3-A0AD-42D6-8B6B-246AED5D8DC0}"/>
              </a:ext>
            </a:extLst>
          </p:cNvPr>
          <p:cNvSpPr>
            <a:spLocks noGrp="1"/>
          </p:cNvSpPr>
          <p:nvPr>
            <p:ph type="body" sz="quarter" idx="22"/>
          </p:nvPr>
        </p:nvSpPr>
        <p:spPr>
          <a:xfrm>
            <a:off x="8430574"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Tree>
    <p:extLst>
      <p:ext uri="{BB962C8B-B14F-4D97-AF65-F5344CB8AC3E}">
        <p14:creationId xmlns:p14="http://schemas.microsoft.com/office/powerpoint/2010/main" val="4504259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cent 9">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1"/>
            <a:ext cx="12192000" cy="3340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963985A-D5AB-480F-B4F5-095969EFCB16}"/>
              </a:ext>
            </a:extLst>
          </p:cNvPr>
          <p:cNvSpPr>
            <a:spLocks noGrp="1"/>
          </p:cNvSpPr>
          <p:nvPr>
            <p:ph type="body" sz="quarter" idx="20"/>
          </p:nvPr>
        </p:nvSpPr>
        <p:spPr>
          <a:xfrm>
            <a:off x="468190"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cxnSp>
        <p:nvCxnSpPr>
          <p:cNvPr id="26" name="Straight Connector 25">
            <a:extLst>
              <a:ext uri="{FF2B5EF4-FFF2-40B4-BE49-F238E27FC236}">
                <a16:creationId xmlns:a16="http://schemas.microsoft.com/office/drawing/2014/main" id="{7E8C718A-8731-2F79-82EB-3A9906D6D407}"/>
              </a:ext>
            </a:extLst>
          </p:cNvPr>
          <p:cNvCxnSpPr>
            <a:cxnSpLocks/>
          </p:cNvCxnSpPr>
          <p:nvPr userDrawn="1"/>
        </p:nvCxnSpPr>
        <p:spPr>
          <a:xfrm>
            <a:off x="-46285" y="5890161"/>
            <a:ext cx="894339" cy="989679"/>
          </a:xfrm>
          <a:prstGeom prst="line">
            <a:avLst/>
          </a:prstGeom>
          <a:ln w="19050">
            <a:solidFill>
              <a:srgbClr val="254A5D">
                <a:alpha val="50012"/>
              </a:srgbClr>
            </a:solidFill>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4B9BB616-1663-CCB0-E5A6-4AC8DF1BEBAE}"/>
              </a:ext>
            </a:extLst>
          </p:cNvPr>
          <p:cNvSpPr>
            <a:spLocks noGrp="1"/>
          </p:cNvSpPr>
          <p:nvPr>
            <p:ph type="body" sz="quarter" idx="23"/>
          </p:nvPr>
        </p:nvSpPr>
        <p:spPr>
          <a:xfrm>
            <a:off x="3427832"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31" name="Text Placeholder 5">
            <a:extLst>
              <a:ext uri="{FF2B5EF4-FFF2-40B4-BE49-F238E27FC236}">
                <a16:creationId xmlns:a16="http://schemas.microsoft.com/office/drawing/2014/main" id="{56B7F1E0-C334-6F0A-9E66-AB810C579B77}"/>
              </a:ext>
            </a:extLst>
          </p:cNvPr>
          <p:cNvSpPr>
            <a:spLocks noGrp="1"/>
          </p:cNvSpPr>
          <p:nvPr>
            <p:ph type="body" sz="quarter" idx="24"/>
          </p:nvPr>
        </p:nvSpPr>
        <p:spPr>
          <a:xfrm>
            <a:off x="9347117"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32" name="Text Placeholder 5">
            <a:extLst>
              <a:ext uri="{FF2B5EF4-FFF2-40B4-BE49-F238E27FC236}">
                <a16:creationId xmlns:a16="http://schemas.microsoft.com/office/drawing/2014/main" id="{83FF68D4-A7B3-14C0-E12C-AC6A01BE753F}"/>
              </a:ext>
            </a:extLst>
          </p:cNvPr>
          <p:cNvSpPr>
            <a:spLocks noGrp="1"/>
          </p:cNvSpPr>
          <p:nvPr>
            <p:ph type="body" sz="quarter" idx="25"/>
          </p:nvPr>
        </p:nvSpPr>
        <p:spPr>
          <a:xfrm>
            <a:off x="6387474"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Tree>
    <p:extLst>
      <p:ext uri="{BB962C8B-B14F-4D97-AF65-F5344CB8AC3E}">
        <p14:creationId xmlns:p14="http://schemas.microsoft.com/office/powerpoint/2010/main" val="355289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cent 10">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4254" y="3222171"/>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FED88DE4-1C06-453F-80BE-EED43EF5D277}"/>
              </a:ext>
            </a:extLst>
          </p:cNvPr>
          <p:cNvSpPr>
            <a:spLocks noGrp="1"/>
          </p:cNvSpPr>
          <p:nvPr>
            <p:ph type="pic" idx="14"/>
          </p:nvPr>
        </p:nvSpPr>
        <p:spPr>
          <a:xfrm>
            <a:off x="4074260" y="3222168"/>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5586207C-AFC5-4CE4-826C-0DF5F2DA5D82}"/>
              </a:ext>
            </a:extLst>
          </p:cNvPr>
          <p:cNvSpPr>
            <a:spLocks noGrp="1"/>
          </p:cNvSpPr>
          <p:nvPr>
            <p:ph type="pic" idx="15"/>
          </p:nvPr>
        </p:nvSpPr>
        <p:spPr>
          <a:xfrm>
            <a:off x="8152774" y="3222169"/>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6C083DE-E27B-4385-BEA3-DB4B27D56610}"/>
              </a:ext>
            </a:extLst>
          </p:cNvPr>
          <p:cNvSpPr>
            <a:spLocks noGrp="1"/>
          </p:cNvSpPr>
          <p:nvPr>
            <p:ph type="body" sz="quarter" idx="20"/>
          </p:nvPr>
        </p:nvSpPr>
        <p:spPr>
          <a:xfrm>
            <a:off x="670790" y="1553030"/>
            <a:ext cx="2853700" cy="1422400"/>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24" name="Text Placeholder 5">
            <a:extLst>
              <a:ext uri="{FF2B5EF4-FFF2-40B4-BE49-F238E27FC236}">
                <a16:creationId xmlns:a16="http://schemas.microsoft.com/office/drawing/2014/main" id="{9AD14FB9-1C04-4337-92D3-B1451D567059}"/>
              </a:ext>
            </a:extLst>
          </p:cNvPr>
          <p:cNvSpPr>
            <a:spLocks noGrp="1"/>
          </p:cNvSpPr>
          <p:nvPr>
            <p:ph type="body" sz="quarter" idx="21"/>
          </p:nvPr>
        </p:nvSpPr>
        <p:spPr>
          <a:xfrm>
            <a:off x="4788592" y="1553030"/>
            <a:ext cx="2853700" cy="1422400"/>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25" name="Text Placeholder 5">
            <a:extLst>
              <a:ext uri="{FF2B5EF4-FFF2-40B4-BE49-F238E27FC236}">
                <a16:creationId xmlns:a16="http://schemas.microsoft.com/office/drawing/2014/main" id="{968743D2-63A0-46B5-8F8A-700E9EB43AFA}"/>
              </a:ext>
            </a:extLst>
          </p:cNvPr>
          <p:cNvSpPr>
            <a:spLocks noGrp="1"/>
          </p:cNvSpPr>
          <p:nvPr>
            <p:ph type="body" sz="quarter" idx="22"/>
          </p:nvPr>
        </p:nvSpPr>
        <p:spPr>
          <a:xfrm>
            <a:off x="8663257" y="1553030"/>
            <a:ext cx="2853700" cy="1422400"/>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18" name="Text Placeholder 3">
            <a:extLst>
              <a:ext uri="{FF2B5EF4-FFF2-40B4-BE49-F238E27FC236}">
                <a16:creationId xmlns:a16="http://schemas.microsoft.com/office/drawing/2014/main" id="{CFF67DDE-E88F-4BF2-95D8-80C13018C66E}"/>
              </a:ext>
            </a:extLst>
          </p:cNvPr>
          <p:cNvSpPr>
            <a:spLocks noGrp="1"/>
          </p:cNvSpPr>
          <p:nvPr>
            <p:ph type="body" sz="quarter" idx="23" hasCustomPrompt="1"/>
          </p:nvPr>
        </p:nvSpPr>
        <p:spPr>
          <a:xfrm>
            <a:off x="463356" y="462087"/>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2" name="Oval 11">
            <a:extLst>
              <a:ext uri="{FF2B5EF4-FFF2-40B4-BE49-F238E27FC236}">
                <a16:creationId xmlns:a16="http://schemas.microsoft.com/office/drawing/2014/main" id="{E4C9F005-29F3-1B93-2770-7B61C5EE8B12}"/>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41D2DC9E-1536-4D8E-5C8F-01E428046536}"/>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9" name="TextBox 18">
            <a:extLst>
              <a:ext uri="{FF2B5EF4-FFF2-40B4-BE49-F238E27FC236}">
                <a16:creationId xmlns:a16="http://schemas.microsoft.com/office/drawing/2014/main" id="{E9A91843-7AB7-4B64-9A99-DFA59FBCA306}"/>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442396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33748" y="3055535"/>
            <a:ext cx="5524503" cy="762001"/>
          </a:xfrm>
          <a:prstGeom prst="rect">
            <a:avLst/>
          </a:prstGeom>
        </p:spPr>
        <p:txBody>
          <a:bodyPr vert="horz" lIns="91440" tIns="45720" rIns="91440" bIns="45720" rtlCol="0" anchor="ctr">
            <a:noAutofit/>
          </a:bodyPr>
          <a:lstStyle>
            <a:lvl1pPr algn="ctr">
              <a:defRPr sz="4400">
                <a:solidFill>
                  <a:schemeClr val="bg1"/>
                </a:solidFill>
              </a:defRPr>
            </a:lvl1pPr>
          </a:lstStyle>
          <a:p>
            <a:r>
              <a:rPr lang="en-US"/>
              <a:t>DISCUSSION</a:t>
            </a:r>
          </a:p>
        </p:txBody>
      </p:sp>
      <p:pic>
        <p:nvPicPr>
          <p:cNvPr id="11" name="Picture 10" descr="Logo&#10;&#10;Description automatically generated">
            <a:extLst>
              <a:ext uri="{FF2B5EF4-FFF2-40B4-BE49-F238E27FC236}">
                <a16:creationId xmlns:a16="http://schemas.microsoft.com/office/drawing/2014/main" id="{0F46A992-96DE-FE18-D5B9-20B6CDE8A6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70426" y="5486400"/>
            <a:ext cx="1707174" cy="610123"/>
          </a:xfrm>
          <a:prstGeom prst="rect">
            <a:avLst/>
          </a:prstGeom>
        </p:spPr>
      </p:pic>
    </p:spTree>
    <p:extLst>
      <p:ext uri="{BB962C8B-B14F-4D97-AF65-F5344CB8AC3E}">
        <p14:creationId xmlns:p14="http://schemas.microsoft.com/office/powerpoint/2010/main" val="73677705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B68991-4512-4274-911D-0B3C595DDC99}"/>
              </a:ext>
            </a:extLst>
          </p:cNvPr>
          <p:cNvSpPr/>
          <p:nvPr userDrawn="1"/>
        </p:nvSpPr>
        <p:spPr>
          <a:xfrm>
            <a:off x="0" y="0"/>
            <a:ext cx="12192000" cy="6858000"/>
          </a:xfrm>
          <a:prstGeom prst="rect">
            <a:avLst/>
          </a:prstGeom>
          <a:solidFill>
            <a:srgbClr val="254A5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pic>
        <p:nvPicPr>
          <p:cNvPr id="9" name="Picture 8" descr="Logo&#10;&#10;Description automatically generated">
            <a:extLst>
              <a:ext uri="{FF2B5EF4-FFF2-40B4-BE49-F238E27FC236}">
                <a16:creationId xmlns:a16="http://schemas.microsoft.com/office/drawing/2014/main" id="{49F738B8-CE49-40D9-B79B-7E80858D1D9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837667" y="2979287"/>
            <a:ext cx="2516665" cy="899426"/>
          </a:xfrm>
          <a:prstGeom prst="rect">
            <a:avLst/>
          </a:prstGeom>
        </p:spPr>
      </p:pic>
    </p:spTree>
    <p:extLst>
      <p:ext uri="{BB962C8B-B14F-4D97-AF65-F5344CB8AC3E}">
        <p14:creationId xmlns:p14="http://schemas.microsoft.com/office/powerpoint/2010/main" val="4270291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3966C2E-BC8B-095B-F46D-0DBF9BEDB1A1}"/>
              </a:ext>
            </a:extLst>
          </p:cNvPr>
          <p:cNvSpPr>
            <a:spLocks noGrp="1"/>
          </p:cNvSpPr>
          <p:nvPr>
            <p:ph type="pic" sz="quarter" idx="10"/>
          </p:nvPr>
        </p:nvSpPr>
        <p:spPr>
          <a:xfrm>
            <a:off x="0" y="16817"/>
            <a:ext cx="12192000" cy="6841183"/>
          </a:xfrm>
          <a:custGeom>
            <a:avLst/>
            <a:gdLst>
              <a:gd name="connsiteX0" fmla="*/ 4572072 w 12192000"/>
              <a:gd name="connsiteY0" fmla="*/ 0 h 6880225"/>
              <a:gd name="connsiteX1" fmla="*/ 12192000 w 12192000"/>
              <a:gd name="connsiteY1" fmla="*/ 0 h 6880225"/>
              <a:gd name="connsiteX2" fmla="*/ 12192000 w 12192000"/>
              <a:gd name="connsiteY2" fmla="*/ 4388980 h 6880225"/>
              <a:gd name="connsiteX3" fmla="*/ 9700755 w 12192000"/>
              <a:gd name="connsiteY3" fmla="*/ 6880225 h 6880225"/>
              <a:gd name="connsiteX4" fmla="*/ 0 w 12192000"/>
              <a:gd name="connsiteY4" fmla="*/ 6880225 h 6880225"/>
              <a:gd name="connsiteX5" fmla="*/ 0 w 12192000"/>
              <a:gd name="connsiteY5" fmla="*/ 4572072 h 688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80225">
                <a:moveTo>
                  <a:pt x="4572072" y="0"/>
                </a:moveTo>
                <a:lnTo>
                  <a:pt x="12192000" y="0"/>
                </a:lnTo>
                <a:lnTo>
                  <a:pt x="12192000" y="4388980"/>
                </a:lnTo>
                <a:lnTo>
                  <a:pt x="9700755" y="6880225"/>
                </a:lnTo>
                <a:lnTo>
                  <a:pt x="0" y="6880225"/>
                </a:lnTo>
                <a:lnTo>
                  <a:pt x="0" y="4572072"/>
                </a:lnTo>
                <a:close/>
              </a:path>
            </a:pathLst>
          </a:custGeom>
        </p:spPr>
        <p:txBody>
          <a:bodyPr wrap="square">
            <a:noAutofit/>
          </a:bodyPr>
          <a:lstStyle/>
          <a:p>
            <a:endParaRPr lang="en-US"/>
          </a:p>
        </p:txBody>
      </p:sp>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sp>
        <p:nvSpPr>
          <p:cNvPr id="6" name="Freeform 5">
            <a:extLst>
              <a:ext uri="{FF2B5EF4-FFF2-40B4-BE49-F238E27FC236}">
                <a16:creationId xmlns:a16="http://schemas.microsoft.com/office/drawing/2014/main" id="{1AB6FAEE-33A8-86C1-CA73-5C66B5A40116}"/>
              </a:ext>
            </a:extLst>
          </p:cNvPr>
          <p:cNvSpPr/>
          <p:nvPr userDrawn="1"/>
        </p:nvSpPr>
        <p:spPr>
          <a:xfrm>
            <a:off x="7691287" y="0"/>
            <a:ext cx="4513837" cy="4450920"/>
          </a:xfrm>
          <a:custGeom>
            <a:avLst/>
            <a:gdLst>
              <a:gd name="connsiteX0" fmla="*/ 0 w 4513837"/>
              <a:gd name="connsiteY0" fmla="*/ 0 h 4450920"/>
              <a:gd name="connsiteX1" fmla="*/ 2540800 w 4513837"/>
              <a:gd name="connsiteY1" fmla="*/ 0 h 4450920"/>
              <a:gd name="connsiteX2" fmla="*/ 4513837 w 4513837"/>
              <a:gd name="connsiteY2" fmla="*/ 1945535 h 4450920"/>
              <a:gd name="connsiteX3" fmla="*/ 4513837 w 4513837"/>
              <a:gd name="connsiteY3" fmla="*/ 4450920 h 4450920"/>
            </a:gdLst>
            <a:ahLst/>
            <a:cxnLst>
              <a:cxn ang="0">
                <a:pos x="connsiteX0" y="connsiteY0"/>
              </a:cxn>
              <a:cxn ang="0">
                <a:pos x="connsiteX1" y="connsiteY1"/>
              </a:cxn>
              <a:cxn ang="0">
                <a:pos x="connsiteX2" y="connsiteY2"/>
              </a:cxn>
              <a:cxn ang="0">
                <a:pos x="connsiteX3" y="connsiteY3"/>
              </a:cxn>
            </a:cxnLst>
            <a:rect l="l" t="t" r="r" b="b"/>
            <a:pathLst>
              <a:path w="4513837" h="4450920">
                <a:moveTo>
                  <a:pt x="0" y="0"/>
                </a:moveTo>
                <a:lnTo>
                  <a:pt x="2540800" y="0"/>
                </a:lnTo>
                <a:lnTo>
                  <a:pt x="4513837" y="1945535"/>
                </a:lnTo>
                <a:lnTo>
                  <a:pt x="4513837" y="4450920"/>
                </a:lnTo>
                <a:close/>
              </a:path>
            </a:pathLst>
          </a:custGeom>
          <a:solidFill>
            <a:srgbClr val="254A5D">
              <a:alpha val="943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66C626B-361E-DBD7-577B-A8CD9A6D4BF5}"/>
              </a:ext>
            </a:extLst>
          </p:cNvPr>
          <p:cNvSpPr/>
          <p:nvPr userDrawn="1"/>
        </p:nvSpPr>
        <p:spPr>
          <a:xfrm rot="16200000">
            <a:off x="5304810" y="-42315"/>
            <a:ext cx="6911419" cy="6889208"/>
          </a:xfrm>
          <a:custGeom>
            <a:avLst/>
            <a:gdLst>
              <a:gd name="connsiteX0" fmla="*/ 0 w 6879579"/>
              <a:gd name="connsiteY0" fmla="*/ 0 h 6857470"/>
              <a:gd name="connsiteX1" fmla="*/ 22108 w 6879579"/>
              <a:gd name="connsiteY1" fmla="*/ 0 h 6857470"/>
              <a:gd name="connsiteX2" fmla="*/ 6879579 w 6879579"/>
              <a:gd name="connsiteY2" fmla="*/ 6857470 h 6857470"/>
              <a:gd name="connsiteX3" fmla="*/ 2463578 w 6879579"/>
              <a:gd name="connsiteY3" fmla="*/ 6857470 h 6857470"/>
              <a:gd name="connsiteX4" fmla="*/ 0 w 6879579"/>
              <a:gd name="connsiteY4" fmla="*/ 4393893 h 685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579" h="6857470">
                <a:moveTo>
                  <a:pt x="0" y="0"/>
                </a:moveTo>
                <a:lnTo>
                  <a:pt x="22108" y="0"/>
                </a:lnTo>
                <a:lnTo>
                  <a:pt x="6879579" y="6857470"/>
                </a:lnTo>
                <a:lnTo>
                  <a:pt x="2463578" y="6857470"/>
                </a:lnTo>
                <a:lnTo>
                  <a:pt x="0" y="4393893"/>
                </a:lnTo>
                <a:close/>
              </a:path>
            </a:pathLst>
          </a:custGeom>
          <a:solidFill>
            <a:srgbClr val="254A5D">
              <a:alpha val="5875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
            <a:extLst>
              <a:ext uri="{FF2B5EF4-FFF2-40B4-BE49-F238E27FC236}">
                <a16:creationId xmlns:a16="http://schemas.microsoft.com/office/drawing/2014/main" id="{DDEBC439-0387-679E-9717-D83B912E3AD3}"/>
              </a:ext>
            </a:extLst>
          </p:cNvPr>
          <p:cNvSpPr txBox="1">
            <a:spLocks/>
          </p:cNvSpPr>
          <p:nvPr userDrawn="1"/>
        </p:nvSpPr>
        <p:spPr>
          <a:xfrm>
            <a:off x="6720143" y="5286121"/>
            <a:ext cx="3093775" cy="1177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200" b="1" spc="150">
                <a:solidFill>
                  <a:schemeClr val="bg1"/>
                </a:solidFill>
                <a:latin typeface="Karla Medium" panose="020B0004030503030003" pitchFamily="34" charset="77"/>
                <a:ea typeface="☞STEM MEDIUM" panose="020B0603020203020204" pitchFamily="34" charset="77"/>
                <a:cs typeface="Calibri" panose="020F0502020204030204" pitchFamily="34" charset="0"/>
              </a:rPr>
              <a:t>Thank You </a:t>
            </a:r>
          </a:p>
        </p:txBody>
      </p:sp>
      <p:pic>
        <p:nvPicPr>
          <p:cNvPr id="13" name="Picture 12" descr="Logo&#10;&#10;Description automatically generated">
            <a:extLst>
              <a:ext uri="{FF2B5EF4-FFF2-40B4-BE49-F238E27FC236}">
                <a16:creationId xmlns:a16="http://schemas.microsoft.com/office/drawing/2014/main" id="{08694005-ADAE-5908-84B3-D2F25BF7F28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81136" y="422786"/>
            <a:ext cx="2201913" cy="786937"/>
          </a:xfrm>
          <a:prstGeom prst="rect">
            <a:avLst/>
          </a:prstGeom>
        </p:spPr>
      </p:pic>
    </p:spTree>
    <p:extLst>
      <p:ext uri="{BB962C8B-B14F-4D97-AF65-F5344CB8AC3E}">
        <p14:creationId xmlns:p14="http://schemas.microsoft.com/office/powerpoint/2010/main" val="420418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2613DF8-3B01-5433-BB6D-F11366722BA7}"/>
              </a:ext>
            </a:extLst>
          </p:cNvPr>
          <p:cNvSpPr>
            <a:spLocks noGrp="1"/>
          </p:cNvSpPr>
          <p:nvPr>
            <p:ph type="pic" sz="quarter" idx="12"/>
          </p:nvPr>
        </p:nvSpPr>
        <p:spPr>
          <a:xfrm>
            <a:off x="-30162" y="0"/>
            <a:ext cx="7928911" cy="6858000"/>
          </a:xfrm>
          <a:custGeom>
            <a:avLst/>
            <a:gdLst>
              <a:gd name="connsiteX0" fmla="*/ 0 w 7928911"/>
              <a:gd name="connsiteY0" fmla="*/ 0 h 6858000"/>
              <a:gd name="connsiteX1" fmla="*/ 7928911 w 7928911"/>
              <a:gd name="connsiteY1" fmla="*/ 0 h 6858000"/>
              <a:gd name="connsiteX2" fmla="*/ 1070911 w 7928911"/>
              <a:gd name="connsiteY2" fmla="*/ 6858000 h 6858000"/>
              <a:gd name="connsiteX3" fmla="*/ 0 w 792891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28911" h="6858000">
                <a:moveTo>
                  <a:pt x="0" y="0"/>
                </a:moveTo>
                <a:lnTo>
                  <a:pt x="7928911" y="0"/>
                </a:lnTo>
                <a:lnTo>
                  <a:pt x="1070911"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6161087" y="3505200"/>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6161088" y="5029200"/>
            <a:ext cx="5562600" cy="994772"/>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pic>
        <p:nvPicPr>
          <p:cNvPr id="27" name="Picture 26" descr="Logo&#10;&#10;Description automatically generated">
            <a:extLst>
              <a:ext uri="{FF2B5EF4-FFF2-40B4-BE49-F238E27FC236}">
                <a16:creationId xmlns:a16="http://schemas.microsoft.com/office/drawing/2014/main" id="{0DE5D73C-58B6-3B1B-4D5A-12D3359429E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79517" y="536878"/>
            <a:ext cx="1642637" cy="587059"/>
          </a:xfrm>
          <a:prstGeom prst="rect">
            <a:avLst/>
          </a:prstGeom>
        </p:spPr>
      </p:pic>
    </p:spTree>
    <p:extLst>
      <p:ext uri="{BB962C8B-B14F-4D97-AF65-F5344CB8AC3E}">
        <p14:creationId xmlns:p14="http://schemas.microsoft.com/office/powerpoint/2010/main" val="20582119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ottom Photos">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4254" y="3222171"/>
            <a:ext cx="4039226" cy="36358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FED88DE4-1C06-453F-80BE-EED43EF5D277}"/>
              </a:ext>
            </a:extLst>
          </p:cNvPr>
          <p:cNvSpPr>
            <a:spLocks noGrp="1"/>
          </p:cNvSpPr>
          <p:nvPr>
            <p:ph type="pic" idx="14"/>
          </p:nvPr>
        </p:nvSpPr>
        <p:spPr>
          <a:xfrm>
            <a:off x="4074260" y="3222168"/>
            <a:ext cx="4039226" cy="36358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5586207C-AFC5-4CE4-826C-0DF5F2DA5D82}"/>
              </a:ext>
            </a:extLst>
          </p:cNvPr>
          <p:cNvSpPr>
            <a:spLocks noGrp="1"/>
          </p:cNvSpPr>
          <p:nvPr>
            <p:ph type="pic" idx="15"/>
          </p:nvPr>
        </p:nvSpPr>
        <p:spPr>
          <a:xfrm>
            <a:off x="8152774" y="3222169"/>
            <a:ext cx="4039226" cy="36358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6C083DE-E27B-4385-BEA3-DB4B27D56610}"/>
              </a:ext>
            </a:extLst>
          </p:cNvPr>
          <p:cNvSpPr>
            <a:spLocks noGrp="1"/>
          </p:cNvSpPr>
          <p:nvPr>
            <p:ph type="body" sz="quarter" idx="20"/>
          </p:nvPr>
        </p:nvSpPr>
        <p:spPr>
          <a:xfrm>
            <a:off x="588509" y="4258839"/>
            <a:ext cx="2853700" cy="1747668"/>
          </a:xfr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24" name="Text Placeholder 5">
            <a:extLst>
              <a:ext uri="{FF2B5EF4-FFF2-40B4-BE49-F238E27FC236}">
                <a16:creationId xmlns:a16="http://schemas.microsoft.com/office/drawing/2014/main" id="{9AD14FB9-1C04-4337-92D3-B1451D567059}"/>
              </a:ext>
            </a:extLst>
          </p:cNvPr>
          <p:cNvSpPr>
            <a:spLocks noGrp="1"/>
          </p:cNvSpPr>
          <p:nvPr>
            <p:ph type="body" sz="quarter" idx="21"/>
          </p:nvPr>
        </p:nvSpPr>
        <p:spPr>
          <a:xfrm>
            <a:off x="4706311" y="4258839"/>
            <a:ext cx="2853700" cy="1747668"/>
          </a:xfr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25" name="Text Placeholder 5">
            <a:extLst>
              <a:ext uri="{FF2B5EF4-FFF2-40B4-BE49-F238E27FC236}">
                <a16:creationId xmlns:a16="http://schemas.microsoft.com/office/drawing/2014/main" id="{968743D2-63A0-46B5-8F8A-700E9EB43AFA}"/>
              </a:ext>
            </a:extLst>
          </p:cNvPr>
          <p:cNvSpPr>
            <a:spLocks noGrp="1"/>
          </p:cNvSpPr>
          <p:nvPr>
            <p:ph type="body" sz="quarter" idx="22"/>
          </p:nvPr>
        </p:nvSpPr>
        <p:spPr>
          <a:xfrm>
            <a:off x="8580976" y="4258839"/>
            <a:ext cx="2853700" cy="1747668"/>
          </a:xfr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pic>
        <p:nvPicPr>
          <p:cNvPr id="10" name="Picture 9">
            <a:extLst>
              <a:ext uri="{FF2B5EF4-FFF2-40B4-BE49-F238E27FC236}">
                <a16:creationId xmlns:a16="http://schemas.microsoft.com/office/drawing/2014/main" id="{EB8410D3-A4EA-4882-8345-AA6AD54127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A374BD85-736D-46E4-9733-8129B746C098}"/>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 name="Text Placeholder 5">
            <a:extLst>
              <a:ext uri="{FF2B5EF4-FFF2-40B4-BE49-F238E27FC236}">
                <a16:creationId xmlns:a16="http://schemas.microsoft.com/office/drawing/2014/main" id="{1DEAA698-13A7-4D20-BCE7-6E22E918D6A2}"/>
              </a:ext>
            </a:extLst>
          </p:cNvPr>
          <p:cNvSpPr>
            <a:spLocks noGrp="1"/>
          </p:cNvSpPr>
          <p:nvPr>
            <p:ph type="body" sz="quarter" idx="17" hasCustomPrompt="1"/>
          </p:nvPr>
        </p:nvSpPr>
        <p:spPr>
          <a:xfrm>
            <a:off x="588509" y="1635437"/>
            <a:ext cx="3649662" cy="330200"/>
          </a:xfrm>
        </p:spPr>
        <p:txBody>
          <a:bodyPr>
            <a:noAutofit/>
          </a:bodyPr>
          <a:lstStyle>
            <a:lvl1pPr marL="0" indent="0">
              <a:buNone/>
              <a:defRPr sz="2000" spc="200" baseline="0">
                <a:solidFill>
                  <a:schemeClr val="bg1">
                    <a:lumMod val="50000"/>
                  </a:schemeClr>
                </a:solidFill>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13" name="Text Placeholder 3">
            <a:extLst>
              <a:ext uri="{FF2B5EF4-FFF2-40B4-BE49-F238E27FC236}">
                <a16:creationId xmlns:a16="http://schemas.microsoft.com/office/drawing/2014/main" id="{8D4BCA18-99CC-462F-9CAD-689B466F0D30}"/>
              </a:ext>
            </a:extLst>
          </p:cNvPr>
          <p:cNvSpPr>
            <a:spLocks noGrp="1"/>
          </p:cNvSpPr>
          <p:nvPr>
            <p:ph type="body" sz="quarter" idx="16" hasCustomPrompt="1"/>
          </p:nvPr>
        </p:nvSpPr>
        <p:spPr>
          <a:xfrm>
            <a:off x="588509" y="1103221"/>
            <a:ext cx="3649662" cy="701675"/>
          </a:xfrm>
        </p:spPr>
        <p:txBody>
          <a:bodyPr>
            <a:noAutofit/>
          </a:bodyPr>
          <a:lstStyle>
            <a:lvl1pPr marL="0" indent="0">
              <a:buNone/>
              <a:defRPr sz="4000" cap="all" spc="200" baseline="0">
                <a:solidFill>
                  <a:srgbClr val="254A5D"/>
                </a:solidFill>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5" name="Footer Placeholder 4">
            <a:extLst>
              <a:ext uri="{FF2B5EF4-FFF2-40B4-BE49-F238E27FC236}">
                <a16:creationId xmlns:a16="http://schemas.microsoft.com/office/drawing/2014/main" id="{4AF62F16-8CCE-45E5-95C4-1C0C820EAD56}"/>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Tree>
    <p:extLst>
      <p:ext uri="{BB962C8B-B14F-4D97-AF65-F5344CB8AC3E}">
        <p14:creationId xmlns:p14="http://schemas.microsoft.com/office/powerpoint/2010/main" val="140834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1B7227-74BD-8746-D2A2-67C3F7A22FB4}"/>
              </a:ext>
            </a:extLst>
          </p:cNvPr>
          <p:cNvSpPr>
            <a:spLocks noGrp="1"/>
          </p:cNvSpPr>
          <p:nvPr>
            <p:ph type="pic" sz="quarter" idx="12"/>
          </p:nvPr>
        </p:nvSpPr>
        <p:spPr>
          <a:xfrm>
            <a:off x="0" y="0"/>
            <a:ext cx="12230100" cy="6858000"/>
          </a:xfrm>
          <a:prstGeom prst="rect">
            <a:avLst/>
          </a:prstGeom>
        </p:spPr>
        <p:txBody>
          <a:bodyPr/>
          <a:lstStyle/>
          <a:p>
            <a:endParaRPr lang="en-US"/>
          </a:p>
        </p:txBody>
      </p:sp>
      <p:sp>
        <p:nvSpPr>
          <p:cNvPr id="13" name="Rectangle 12">
            <a:extLst>
              <a:ext uri="{FF2B5EF4-FFF2-40B4-BE49-F238E27FC236}">
                <a16:creationId xmlns:a16="http://schemas.microsoft.com/office/drawing/2014/main" id="{89201A0C-AE99-4B72-8B2D-FB97B4465790}"/>
              </a:ext>
            </a:extLst>
          </p:cNvPr>
          <p:cNvSpPr/>
          <p:nvPr userDrawn="1"/>
        </p:nvSpPr>
        <p:spPr>
          <a:xfrm>
            <a:off x="0" y="5029200"/>
            <a:ext cx="12230100" cy="1409180"/>
          </a:xfrm>
          <a:prstGeom prst="rect">
            <a:avLst/>
          </a:prstGeom>
          <a:solidFill>
            <a:srgbClr val="254A5D">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5C9F5E69-C687-4FDB-9CDD-510F54F29702}"/>
              </a:ext>
            </a:extLst>
          </p:cNvPr>
          <p:cNvCxnSpPr/>
          <p:nvPr userDrawn="1"/>
        </p:nvCxnSpPr>
        <p:spPr>
          <a:xfrm>
            <a:off x="8915400" y="5181600"/>
            <a:ext cx="0" cy="1145964"/>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pic>
        <p:nvPicPr>
          <p:cNvPr id="9" name="Picture 8" descr="Logo&#10;&#10;Description automatically generated">
            <a:extLst>
              <a:ext uri="{FF2B5EF4-FFF2-40B4-BE49-F238E27FC236}">
                <a16:creationId xmlns:a16="http://schemas.microsoft.com/office/drawing/2014/main" id="{F1900D65-BDE7-414F-85B4-B8BC3BC4837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25000" y="5318246"/>
            <a:ext cx="2164374" cy="773521"/>
          </a:xfrm>
          <a:prstGeom prst="rect">
            <a:avLst/>
          </a:prstGeom>
        </p:spPr>
      </p:pic>
      <p:sp>
        <p:nvSpPr>
          <p:cNvPr id="11" name="Title Placeholder 1">
            <a:extLst>
              <a:ext uri="{FF2B5EF4-FFF2-40B4-BE49-F238E27FC236}">
                <a16:creationId xmlns:a16="http://schemas.microsoft.com/office/drawing/2014/main" id="{31E31E94-5903-FD7C-5648-54697F4194B7}"/>
              </a:ext>
            </a:extLst>
          </p:cNvPr>
          <p:cNvSpPr>
            <a:spLocks noGrp="1"/>
          </p:cNvSpPr>
          <p:nvPr>
            <p:ph type="title" hasCustomPrompt="1"/>
          </p:nvPr>
        </p:nvSpPr>
        <p:spPr>
          <a:xfrm>
            <a:off x="471095" y="5257800"/>
            <a:ext cx="5562600" cy="490820"/>
          </a:xfrm>
          <a:prstGeom prst="rect">
            <a:avLst/>
          </a:prstGeom>
        </p:spPr>
        <p:txBody>
          <a:bodyPr vert="horz" lIns="91440" tIns="45720" rIns="91440" bIns="45720" rtlCol="0" anchor="ctr">
            <a:noAutofit/>
          </a:bodyPr>
          <a:lstStyle>
            <a:lvl1pPr>
              <a:defRPr sz="4400">
                <a:solidFill>
                  <a:schemeClr val="bg1"/>
                </a:solidFill>
              </a:defRPr>
            </a:lvl1pPr>
          </a:lstStyle>
          <a:p>
            <a:r>
              <a:rPr lang="en-US"/>
              <a:t>Title</a:t>
            </a:r>
          </a:p>
        </p:txBody>
      </p:sp>
      <p:sp>
        <p:nvSpPr>
          <p:cNvPr id="12" name="Text Placeholder 2">
            <a:extLst>
              <a:ext uri="{FF2B5EF4-FFF2-40B4-BE49-F238E27FC236}">
                <a16:creationId xmlns:a16="http://schemas.microsoft.com/office/drawing/2014/main" id="{72E1D641-1C23-A60A-768E-CACDD4451B6D}"/>
              </a:ext>
            </a:extLst>
          </p:cNvPr>
          <p:cNvSpPr>
            <a:spLocks noGrp="1"/>
          </p:cNvSpPr>
          <p:nvPr>
            <p:ph type="body" sz="quarter" idx="11" hasCustomPrompt="1"/>
          </p:nvPr>
        </p:nvSpPr>
        <p:spPr>
          <a:xfrm>
            <a:off x="479721" y="5867153"/>
            <a:ext cx="5562600" cy="414867"/>
          </a:xfrm>
          <a:prstGeom prst="rect">
            <a:avLst/>
          </a:prstGeom>
        </p:spPr>
        <p:txBody>
          <a:bodyPr>
            <a:normAutofit/>
          </a:bodyPr>
          <a:lstStyle>
            <a:lvl1pPr marL="0" indent="0">
              <a:buNone/>
              <a:defRPr sz="2000" spc="130" baseline="0">
                <a:solidFill>
                  <a:schemeClr val="bg1"/>
                </a:solidFill>
              </a:defRPr>
            </a:lvl1pPr>
          </a:lstStyle>
          <a:p>
            <a:pPr lvl="0"/>
            <a:r>
              <a:rPr lang="en-US"/>
              <a:t>NAME | ORGANIZATION | MONTH YEAR</a:t>
            </a:r>
          </a:p>
        </p:txBody>
      </p:sp>
    </p:spTree>
    <p:extLst>
      <p:ext uri="{BB962C8B-B14F-4D97-AF65-F5344CB8AC3E}">
        <p14:creationId xmlns:p14="http://schemas.microsoft.com/office/powerpoint/2010/main" val="391234291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5">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860A44-4AD5-F3F2-BC2F-D8D331C43929}"/>
              </a:ext>
            </a:extLst>
          </p:cNvPr>
          <p:cNvSpPr/>
          <p:nvPr userDrawn="1"/>
        </p:nvSpPr>
        <p:spPr>
          <a:xfrm>
            <a:off x="0" y="0"/>
            <a:ext cx="12230100" cy="685800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1">
            <a:extLst>
              <a:ext uri="{FF2B5EF4-FFF2-40B4-BE49-F238E27FC236}">
                <a16:creationId xmlns:a16="http://schemas.microsoft.com/office/drawing/2014/main" id="{E097E0B0-94B4-F65C-6004-5EFF65B664D1}"/>
              </a:ext>
            </a:extLst>
          </p:cNvPr>
          <p:cNvSpPr>
            <a:spLocks noGrp="1"/>
          </p:cNvSpPr>
          <p:nvPr>
            <p:ph type="pic" sz="quarter" idx="10"/>
          </p:nvPr>
        </p:nvSpPr>
        <p:spPr>
          <a:xfrm flipH="1">
            <a:off x="-2" y="0"/>
            <a:ext cx="9199131" cy="6858000"/>
          </a:xfrm>
          <a:custGeom>
            <a:avLst/>
            <a:gdLst>
              <a:gd name="connsiteX0" fmla="*/ 6858000 w 9199133"/>
              <a:gd name="connsiteY0" fmla="*/ 0 h 6858000"/>
              <a:gd name="connsiteX1" fmla="*/ 9199133 w 9199133"/>
              <a:gd name="connsiteY1" fmla="*/ 0 h 6858000"/>
              <a:gd name="connsiteX2" fmla="*/ 9199133 w 9199133"/>
              <a:gd name="connsiteY2" fmla="*/ 5431803 h 6858000"/>
              <a:gd name="connsiteX3" fmla="*/ 7772935 w 9199133"/>
              <a:gd name="connsiteY3" fmla="*/ 6858000 h 6858000"/>
              <a:gd name="connsiteX4" fmla="*/ 0 w 919913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9133" h="6858000">
                <a:moveTo>
                  <a:pt x="6858000" y="0"/>
                </a:moveTo>
                <a:lnTo>
                  <a:pt x="9199133" y="0"/>
                </a:lnTo>
                <a:lnTo>
                  <a:pt x="9199133" y="5431803"/>
                </a:lnTo>
                <a:lnTo>
                  <a:pt x="7772935"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7010400" y="470334"/>
            <a:ext cx="4678974" cy="1143001"/>
          </a:xfrm>
          <a:prstGeom prst="rect">
            <a:avLst/>
          </a:prstGeom>
        </p:spPr>
        <p:txBody>
          <a:bodyPr vert="horz" lIns="91440" tIns="45720" rIns="91440" bIns="45720" rtlCol="0" anchor="ctr">
            <a:noAutofit/>
          </a:bodyPr>
          <a:lstStyle>
            <a:lvl1pPr>
              <a:defRPr sz="4400">
                <a:solidFill>
                  <a:schemeClr val="bg1"/>
                </a:solidFill>
              </a:defRPr>
            </a:lvl1pPr>
          </a:lstStyle>
          <a:p>
            <a:r>
              <a:rPr lang="en-US"/>
              <a:t>Title of Presentation</a:t>
            </a:r>
          </a:p>
        </p:txBody>
      </p:sp>
      <p:pic>
        <p:nvPicPr>
          <p:cNvPr id="16" name="Picture 15" descr="Logo&#10;&#10;Description automatically generated">
            <a:extLst>
              <a:ext uri="{FF2B5EF4-FFF2-40B4-BE49-F238E27FC236}">
                <a16:creationId xmlns:a16="http://schemas.microsoft.com/office/drawing/2014/main" id="{3BF2706D-E973-C3DB-474A-F0DC0454C5D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25000" y="5607218"/>
            <a:ext cx="2164374" cy="773521"/>
          </a:xfrm>
          <a:prstGeom prst="rect">
            <a:avLst/>
          </a:prstGeom>
        </p:spPr>
      </p:pic>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7010400" y="1990163"/>
            <a:ext cx="4743126" cy="994772"/>
          </a:xfrm>
          <a:prstGeom prst="rect">
            <a:avLst/>
          </a:prstGeom>
        </p:spPr>
        <p:txBody>
          <a:bodyPr>
            <a:normAutofit/>
          </a:bodyPr>
          <a:lstStyle>
            <a:lvl1pPr marL="0" indent="0">
              <a:buNone/>
              <a:defRPr sz="2000" spc="130" baseline="0">
                <a:solidFill>
                  <a:srgbClr val="D9E1E2"/>
                </a:solidFill>
              </a:defRPr>
            </a:lvl1pPr>
          </a:lstStyle>
          <a:p>
            <a:pPr lvl="0"/>
            <a:r>
              <a:rPr lang="en-US"/>
              <a:t>NAME | ORGANIZATION</a:t>
            </a:r>
          </a:p>
          <a:p>
            <a:pPr lvl="0"/>
            <a:r>
              <a:rPr lang="en-US"/>
              <a:t>MONTH | YEAR</a:t>
            </a:r>
          </a:p>
        </p:txBody>
      </p:sp>
    </p:spTree>
    <p:extLst>
      <p:ext uri="{BB962C8B-B14F-4D97-AF65-F5344CB8AC3E}">
        <p14:creationId xmlns:p14="http://schemas.microsoft.com/office/powerpoint/2010/main" val="317100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85861" y="2590799"/>
            <a:ext cx="5524503" cy="762001"/>
          </a:xfrm>
          <a:prstGeom prst="rect">
            <a:avLst/>
          </a:prstGeom>
        </p:spPr>
        <p:txBody>
          <a:bodyPr vert="horz" lIns="91440" tIns="45720" rIns="91440" bIns="45720" rtlCol="0" anchor="ctr">
            <a:noAutofit/>
          </a:bodyPr>
          <a:lstStyle>
            <a:lvl1pPr algn="ctr">
              <a:defRPr sz="4400">
                <a:solidFill>
                  <a:schemeClr val="bg1"/>
                </a:solidFill>
              </a:defRPr>
            </a:lvl1pPr>
          </a:lstStyle>
          <a:p>
            <a:r>
              <a:rPr lang="en-US"/>
              <a:t>Title of Presentation</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3358822" y="3577229"/>
            <a:ext cx="5524502" cy="385171"/>
          </a:xfrm>
          <a:prstGeom prst="rect">
            <a:avLst/>
          </a:prstGeom>
        </p:spPr>
        <p:txBody>
          <a:bodyPr>
            <a:normAutofit/>
          </a:bodyPr>
          <a:lstStyle>
            <a:lvl1pPr marL="0" indent="0" algn="ctr">
              <a:buNone/>
              <a:defRPr sz="2000" spc="130" baseline="0">
                <a:solidFill>
                  <a:srgbClr val="D9E1E2"/>
                </a:solidFill>
              </a:defRPr>
            </a:lvl1pPr>
          </a:lstStyle>
          <a:p>
            <a:pPr lvl="0"/>
            <a:r>
              <a:rPr lang="en-US"/>
              <a:t>NAME | ORGANIZATION | MONTH YEAR</a:t>
            </a:r>
          </a:p>
        </p:txBody>
      </p:sp>
      <p:pic>
        <p:nvPicPr>
          <p:cNvPr id="11" name="Picture 10" descr="Logo&#10;&#10;Description automatically generated">
            <a:extLst>
              <a:ext uri="{FF2B5EF4-FFF2-40B4-BE49-F238E27FC236}">
                <a16:creationId xmlns:a16="http://schemas.microsoft.com/office/drawing/2014/main" id="{0F46A992-96DE-FE18-D5B9-20B6CDE8A6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70426" y="5486400"/>
            <a:ext cx="1707174" cy="610123"/>
          </a:xfrm>
          <a:prstGeom prst="rect">
            <a:avLst/>
          </a:prstGeom>
        </p:spPr>
      </p:pic>
    </p:spTree>
    <p:extLst>
      <p:ext uri="{BB962C8B-B14F-4D97-AF65-F5344CB8AC3E}">
        <p14:creationId xmlns:p14="http://schemas.microsoft.com/office/powerpoint/2010/main" val="24255220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85861" y="2590799"/>
            <a:ext cx="5524503" cy="762001"/>
          </a:xfrm>
          <a:prstGeom prst="rect">
            <a:avLst/>
          </a:prstGeom>
        </p:spPr>
        <p:txBody>
          <a:bodyPr vert="horz" lIns="91440" tIns="45720" rIns="91440" bIns="45720" rtlCol="0" anchor="ctr">
            <a:noAutofit/>
          </a:bodyPr>
          <a:lstStyle>
            <a:lvl1pPr algn="ctr">
              <a:defRPr sz="4400">
                <a:solidFill>
                  <a:srgbClr val="254A5D"/>
                </a:solidFill>
              </a:defRPr>
            </a:lvl1pPr>
          </a:lstStyle>
          <a:p>
            <a:r>
              <a:rPr lang="en-US"/>
              <a:t>Title of Presentation</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3358822" y="3577229"/>
            <a:ext cx="5524502" cy="385171"/>
          </a:xfrm>
          <a:prstGeom prst="rect">
            <a:avLst/>
          </a:prstGeom>
        </p:spPr>
        <p:txBody>
          <a:bodyPr>
            <a:normAutofit/>
          </a:bodyPr>
          <a:lstStyle>
            <a:lvl1pPr marL="0" indent="0" algn="ctr">
              <a:buNone/>
              <a:defRPr sz="2000" spc="130" baseline="0">
                <a:solidFill>
                  <a:srgbClr val="6B8E92"/>
                </a:solidFill>
              </a:defRPr>
            </a:lvl1pPr>
          </a:lstStyle>
          <a:p>
            <a:pPr lvl="0"/>
            <a:r>
              <a:rPr lang="en-US"/>
              <a:t>NAME | ORGANIZATION | MONTH YEAR</a:t>
            </a:r>
          </a:p>
        </p:txBody>
      </p:sp>
      <p:pic>
        <p:nvPicPr>
          <p:cNvPr id="7" name="Picture 6" descr="Logo&#10;&#10;Description automatically generated">
            <a:extLst>
              <a:ext uri="{FF2B5EF4-FFF2-40B4-BE49-F238E27FC236}">
                <a16:creationId xmlns:a16="http://schemas.microsoft.com/office/drawing/2014/main" id="{034287D4-1F08-F6AB-3720-D1851C55774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60399" y="5486400"/>
            <a:ext cx="1717201" cy="610123"/>
          </a:xfrm>
          <a:prstGeom prst="rect">
            <a:avLst/>
          </a:prstGeom>
        </p:spPr>
      </p:pic>
    </p:spTree>
    <p:extLst>
      <p:ext uri="{BB962C8B-B14F-4D97-AF65-F5344CB8AC3E}">
        <p14:creationId xmlns:p14="http://schemas.microsoft.com/office/powerpoint/2010/main" val="145357478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790826-9824-226B-93BA-78796E11D86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E7C2BAD-F780-4A88-BD80-6CA396FC9FF4}"/>
              </a:ext>
            </a:extLst>
          </p:cNvPr>
          <p:cNvSpPr>
            <a:spLocks noGrp="1"/>
          </p:cNvSpPr>
          <p:nvPr>
            <p:ph type="title"/>
          </p:nvPr>
        </p:nvSpPr>
        <p:spPr>
          <a:xfrm>
            <a:off x="457200" y="457199"/>
            <a:ext cx="11277600" cy="838201"/>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8">
            <a:extLst>
              <a:ext uri="{FF2B5EF4-FFF2-40B4-BE49-F238E27FC236}">
                <a16:creationId xmlns:a16="http://schemas.microsoft.com/office/drawing/2014/main" id="{80F216F9-1819-C88F-2802-1616DA5A2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869661"/>
      </p:ext>
    </p:extLst>
  </p:cSld>
  <p:clrMap bg1="lt1" tx1="dk1" bg2="lt2" tx2="dk2" accent1="accent1" accent2="accent2" accent3="accent3" accent4="accent4" accent5="accent5" accent6="accent6" hlink="hlink" folHlink="folHlink"/>
  <p:sldLayoutIdLst>
    <p:sldLayoutId id="2147483765" r:id="rId1"/>
    <p:sldLayoutId id="2147483745" r:id="rId2"/>
    <p:sldLayoutId id="2147483711" r:id="rId3"/>
    <p:sldLayoutId id="2147483731" r:id="rId4"/>
    <p:sldLayoutId id="2147483732" r:id="rId5"/>
    <p:sldLayoutId id="2147483712" r:id="rId6"/>
    <p:sldLayoutId id="2147483733" r:id="rId7"/>
    <p:sldLayoutId id="2147483718" r:id="rId8"/>
    <p:sldLayoutId id="2147483734" r:id="rId9"/>
    <p:sldLayoutId id="2147483715" r:id="rId10"/>
    <p:sldLayoutId id="2147483739" r:id="rId11"/>
    <p:sldLayoutId id="2147483766" r:id="rId12"/>
    <p:sldLayoutId id="2147483736" r:id="rId13"/>
    <p:sldLayoutId id="2147483740" r:id="rId14"/>
    <p:sldLayoutId id="2147483735" r:id="rId15"/>
    <p:sldLayoutId id="2147483737" r:id="rId16"/>
    <p:sldLayoutId id="2147483738" r:id="rId17"/>
    <p:sldLayoutId id="2147483728" r:id="rId18"/>
    <p:sldLayoutId id="2147483742" r:id="rId19"/>
    <p:sldLayoutId id="2147483744" r:id="rId20"/>
    <p:sldLayoutId id="2147483743" r:id="rId21"/>
    <p:sldLayoutId id="2147483729" r:id="rId22"/>
    <p:sldLayoutId id="2147483746" r:id="rId23"/>
    <p:sldLayoutId id="2147483747" r:id="rId24"/>
    <p:sldLayoutId id="2147483699" r:id="rId25"/>
    <p:sldLayoutId id="2147483748" r:id="rId26"/>
    <p:sldLayoutId id="2147483692" r:id="rId27"/>
    <p:sldLayoutId id="2147483694" r:id="rId28"/>
    <p:sldLayoutId id="2147483698" r:id="rId29"/>
    <p:sldLayoutId id="2147483749" r:id="rId30"/>
    <p:sldLayoutId id="2147483750" r:id="rId31"/>
    <p:sldLayoutId id="2147483751" r:id="rId32"/>
    <p:sldLayoutId id="2147483752" r:id="rId33"/>
    <p:sldLayoutId id="2147483753" r:id="rId34"/>
    <p:sldLayoutId id="2147483763" r:id="rId35"/>
    <p:sldLayoutId id="2147483716" r:id="rId36"/>
    <p:sldLayoutId id="2147483757" r:id="rId37"/>
    <p:sldLayoutId id="2147483756" r:id="rId38"/>
    <p:sldLayoutId id="2147483758" r:id="rId39"/>
    <p:sldLayoutId id="2147483672" r:id="rId40"/>
    <p:sldLayoutId id="2147483755" r:id="rId41"/>
    <p:sldLayoutId id="2147483762" r:id="rId42"/>
    <p:sldLayoutId id="2147483707" r:id="rId43"/>
    <p:sldLayoutId id="2147483706" r:id="rId44"/>
    <p:sldLayoutId id="2147483759" r:id="rId45"/>
    <p:sldLayoutId id="2147483708" r:id="rId46"/>
    <p:sldLayoutId id="2147483760" r:id="rId47"/>
    <p:sldLayoutId id="2147483703" r:id="rId48"/>
    <p:sldLayoutId id="2147483761" r:id="rId49"/>
    <p:sldLayoutId id="2147483767" r:id="rId50"/>
  </p:sldLayoutIdLst>
  <p:txStyles>
    <p:titleStyle>
      <a:lvl1pPr algn="l" defTabSz="914400" rtl="0" eaLnBrk="1" latinLnBrk="0" hangingPunct="1">
        <a:lnSpc>
          <a:spcPct val="90000"/>
        </a:lnSpc>
        <a:spcBef>
          <a:spcPct val="0"/>
        </a:spcBef>
        <a:buNone/>
        <a:defRPr sz="4000" kern="1200">
          <a:solidFill>
            <a:schemeClr val="tx1"/>
          </a:solidFill>
          <a:latin typeface="Karla Medium" panose="020B0004030503030003"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9.xml"/><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mailto:info@ccsfundraising.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hyperlink" Target="mailto:info@ccsfundraising.com" TargetMode="External"/><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hyperlink" Target="http://www.ccsfundraising.com/" TargetMode="External"/><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5910C-8323-001E-88CF-D3093F246164}"/>
              </a:ext>
            </a:extLst>
          </p:cNvPr>
          <p:cNvSpPr>
            <a:spLocks noGrp="1"/>
          </p:cNvSpPr>
          <p:nvPr>
            <p:ph type="title"/>
          </p:nvPr>
        </p:nvSpPr>
        <p:spPr/>
        <p:txBody>
          <a:bodyPr/>
          <a:lstStyle/>
          <a:p>
            <a:pPr>
              <a:lnSpc>
                <a:spcPct val="100000"/>
              </a:lnSpc>
            </a:pPr>
            <a:r>
              <a:rPr lang="en-US" sz="3600"/>
              <a:t>Introduction to </a:t>
            </a:r>
            <a:br>
              <a:rPr lang="en-US" sz="3600"/>
            </a:br>
            <a:r>
              <a:rPr lang="en-US" sz="3600"/>
              <a:t>Moves Management </a:t>
            </a:r>
            <a:endParaRPr lang="en-US" sz="5400"/>
          </a:p>
        </p:txBody>
      </p:sp>
      <p:sp>
        <p:nvSpPr>
          <p:cNvPr id="3" name="Text Placeholder 2">
            <a:extLst>
              <a:ext uri="{FF2B5EF4-FFF2-40B4-BE49-F238E27FC236}">
                <a16:creationId xmlns:a16="http://schemas.microsoft.com/office/drawing/2014/main" id="{328A7C70-8A14-56FE-285D-EA643CEB8855}"/>
              </a:ext>
            </a:extLst>
          </p:cNvPr>
          <p:cNvSpPr>
            <a:spLocks noGrp="1"/>
          </p:cNvSpPr>
          <p:nvPr>
            <p:ph type="body" sz="quarter" idx="11"/>
          </p:nvPr>
        </p:nvSpPr>
        <p:spPr/>
        <p:txBody>
          <a:bodyPr>
            <a:normAutofit fontScale="92500" lnSpcReduction="10000"/>
          </a:bodyPr>
          <a:lstStyle/>
          <a:p>
            <a:r>
              <a:rPr lang="en-US" b="1">
                <a:solidFill>
                  <a:srgbClr val="757575"/>
                </a:solidFill>
              </a:rPr>
              <a:t>FUNDRAISING FUNDAMENTALS </a:t>
            </a:r>
            <a:r>
              <a:rPr lang="en-US">
                <a:solidFill>
                  <a:srgbClr val="757575"/>
                </a:solidFill>
              </a:rPr>
              <a:t>SERIES </a:t>
            </a:r>
          </a:p>
          <a:p>
            <a:r>
              <a:rPr lang="en-US">
                <a:solidFill>
                  <a:srgbClr val="757575"/>
                </a:solidFill>
              </a:rPr>
              <a:t>JANUARY 2023</a:t>
            </a:r>
          </a:p>
          <a:p>
            <a:endParaRPr lang="en-US">
              <a:solidFill>
                <a:srgbClr val="5C6271"/>
              </a:solidFill>
            </a:endParaRPr>
          </a:p>
        </p:txBody>
      </p:sp>
      <p:pic>
        <p:nvPicPr>
          <p:cNvPr id="6" name="Picture Placeholder 5">
            <a:extLst>
              <a:ext uri="{FF2B5EF4-FFF2-40B4-BE49-F238E27FC236}">
                <a16:creationId xmlns:a16="http://schemas.microsoft.com/office/drawing/2014/main" id="{159155C1-6F0A-0EB1-E30A-3D64A73ACBC0}"/>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a:off x="6143920" y="0"/>
            <a:ext cx="6124277" cy="6858000"/>
          </a:xfrm>
        </p:spPr>
      </p:pic>
      <p:cxnSp>
        <p:nvCxnSpPr>
          <p:cNvPr id="12" name="Straight Connector 11">
            <a:extLst>
              <a:ext uri="{FF2B5EF4-FFF2-40B4-BE49-F238E27FC236}">
                <a16:creationId xmlns:a16="http://schemas.microsoft.com/office/drawing/2014/main" id="{82AAC1A9-0160-AE49-B561-7F934DD18B32}"/>
              </a:ext>
            </a:extLst>
          </p:cNvPr>
          <p:cNvCxnSpPr>
            <a:cxnSpLocks/>
          </p:cNvCxnSpPr>
          <p:nvPr/>
        </p:nvCxnSpPr>
        <p:spPr>
          <a:xfrm>
            <a:off x="609600" y="609600"/>
            <a:ext cx="0" cy="2971800"/>
          </a:xfrm>
          <a:prstGeom prst="line">
            <a:avLst/>
          </a:prstGeom>
          <a:ln/>
        </p:spPr>
        <p:style>
          <a:lnRef idx="3">
            <a:schemeClr val="accent3"/>
          </a:lnRef>
          <a:fillRef idx="0">
            <a:schemeClr val="accent3"/>
          </a:fillRef>
          <a:effectRef idx="2">
            <a:schemeClr val="accent3"/>
          </a:effectRef>
          <a:fontRef idx="minor">
            <a:schemeClr val="tx1"/>
          </a:fontRef>
        </p:style>
      </p:cxnSp>
      <p:pic>
        <p:nvPicPr>
          <p:cNvPr id="14" name="Picture 13" descr="Logo&#10;&#10;Description automatically generated">
            <a:extLst>
              <a:ext uri="{FF2B5EF4-FFF2-40B4-BE49-F238E27FC236}">
                <a16:creationId xmlns:a16="http://schemas.microsoft.com/office/drawing/2014/main" id="{748CAD88-B03F-0A55-8FCA-8E498D9401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71554" y="7391400"/>
            <a:ext cx="1642637" cy="587059"/>
          </a:xfrm>
          <a:prstGeom prst="rect">
            <a:avLst/>
          </a:prstGeom>
        </p:spPr>
      </p:pic>
      <p:pic>
        <p:nvPicPr>
          <p:cNvPr id="15" name="Picture 14" descr="Logo&#10;&#10;Description automatically generated">
            <a:extLst>
              <a:ext uri="{FF2B5EF4-FFF2-40B4-BE49-F238E27FC236}">
                <a16:creationId xmlns:a16="http://schemas.microsoft.com/office/drawing/2014/main" id="{A0804CBE-00BD-CF3E-5875-9750E453B2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71554" y="5627279"/>
            <a:ext cx="2164374" cy="773521"/>
          </a:xfrm>
          <a:prstGeom prst="rect">
            <a:avLst/>
          </a:prstGeom>
        </p:spPr>
      </p:pic>
    </p:spTree>
    <p:extLst>
      <p:ext uri="{BB962C8B-B14F-4D97-AF65-F5344CB8AC3E}">
        <p14:creationId xmlns:p14="http://schemas.microsoft.com/office/powerpoint/2010/main" val="2205532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50571A-42F8-5898-7F24-CA9BE35275C5}"/>
              </a:ext>
            </a:extLst>
          </p:cNvPr>
          <p:cNvSpPr>
            <a:spLocks noGrp="1"/>
          </p:cNvSpPr>
          <p:nvPr>
            <p:ph type="body" sz="quarter" idx="16"/>
          </p:nvPr>
        </p:nvSpPr>
        <p:spPr/>
        <p:txBody>
          <a:bodyPr/>
          <a:lstStyle/>
          <a:p>
            <a:r>
              <a:rPr lang="en-US"/>
              <a:t>DONOR RECOGNITION MATTERS </a:t>
            </a:r>
          </a:p>
        </p:txBody>
      </p:sp>
      <p:pic>
        <p:nvPicPr>
          <p:cNvPr id="7" name="Picture Placeholder 6">
            <a:extLst>
              <a:ext uri="{FF2B5EF4-FFF2-40B4-BE49-F238E27FC236}">
                <a16:creationId xmlns:a16="http://schemas.microsoft.com/office/drawing/2014/main" id="{095172D8-1D9B-A2ED-6857-BF6D2A64BB88}"/>
              </a:ext>
            </a:extLst>
          </p:cNvPr>
          <p:cNvPicPr>
            <a:picLocks noGrp="1" noChangeAspect="1"/>
          </p:cNvPicPr>
          <p:nvPr>
            <p:ph type="pic" sz="quarter" idx="17"/>
          </p:nvPr>
        </p:nvPicPr>
        <p:blipFill>
          <a:blip r:embed="rId2" cstate="hqprint">
            <a:extLst>
              <a:ext uri="{28A0092B-C50C-407E-A947-70E740481C1C}">
                <a14:useLocalDpi xmlns:a14="http://schemas.microsoft.com/office/drawing/2010/main"/>
              </a:ext>
            </a:extLst>
          </a:blip>
          <a:srcRect/>
          <a:stretch/>
        </p:blipFill>
        <p:spPr>
          <a:xfrm>
            <a:off x="7392200" y="2010073"/>
            <a:ext cx="4847926" cy="4847927"/>
          </a:xfrm>
        </p:spPr>
      </p:pic>
      <p:sp>
        <p:nvSpPr>
          <p:cNvPr id="3" name="Text Placeholder 4">
            <a:extLst>
              <a:ext uri="{FF2B5EF4-FFF2-40B4-BE49-F238E27FC236}">
                <a16:creationId xmlns:a16="http://schemas.microsoft.com/office/drawing/2014/main" id="{1F2C6D38-95A1-5045-DE6F-18FB7867120C}"/>
              </a:ext>
            </a:extLst>
          </p:cNvPr>
          <p:cNvSpPr txBox="1">
            <a:spLocks/>
          </p:cNvSpPr>
          <p:nvPr/>
        </p:nvSpPr>
        <p:spPr>
          <a:xfrm>
            <a:off x="457200" y="1273505"/>
            <a:ext cx="10972800" cy="330200"/>
          </a:xfrm>
          <a:custGeom>
            <a:avLst/>
            <a:gdLst>
              <a:gd name="connsiteX0" fmla="*/ 4847926 w 4847926"/>
              <a:gd name="connsiteY0" fmla="*/ 0 h 4847927"/>
              <a:gd name="connsiteX1" fmla="*/ 4847926 w 4847926"/>
              <a:gd name="connsiteY1" fmla="*/ 4847927 h 4847927"/>
              <a:gd name="connsiteX2" fmla="*/ 0 w 4847926"/>
              <a:gd name="connsiteY2" fmla="*/ 4847927 h 4847927"/>
            </a:gdLst>
            <a:ahLst/>
            <a:cxnLst>
              <a:cxn ang="0">
                <a:pos x="connsiteX0" y="connsiteY0"/>
              </a:cxn>
              <a:cxn ang="0">
                <a:pos x="connsiteX1" y="connsiteY1"/>
              </a:cxn>
              <a:cxn ang="0">
                <a:pos x="connsiteX2" y="connsiteY2"/>
              </a:cxn>
            </a:cxnLst>
            <a:rect l="l" t="t" r="r" b="b"/>
            <a:pathLst>
              <a:path w="4847926" h="4847927">
                <a:moveTo>
                  <a:pt x="4847926" y="0"/>
                </a:moveTo>
                <a:lnTo>
                  <a:pt x="4847926" y="4847927"/>
                </a:lnTo>
                <a:lnTo>
                  <a:pt x="0" y="4847927"/>
                </a:lnTo>
                <a:close/>
              </a:path>
            </a:pathLst>
          </a:cu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Karla" panose="020B0004030503030003" pitchFamily="34" charset="0"/>
              </a:rPr>
              <a:t>Each move in the donor cycle is personalized, including the “thank you.” </a:t>
            </a:r>
          </a:p>
        </p:txBody>
      </p:sp>
      <p:sp>
        <p:nvSpPr>
          <p:cNvPr id="23" name="Oval 22">
            <a:extLst>
              <a:ext uri="{FF2B5EF4-FFF2-40B4-BE49-F238E27FC236}">
                <a16:creationId xmlns:a16="http://schemas.microsoft.com/office/drawing/2014/main" id="{ACF123AA-08B6-4764-414D-FFDDAC45356D}"/>
              </a:ext>
            </a:extLst>
          </p:cNvPr>
          <p:cNvSpPr/>
          <p:nvPr/>
        </p:nvSpPr>
        <p:spPr>
          <a:xfrm>
            <a:off x="457200" y="2010073"/>
            <a:ext cx="916444" cy="916444"/>
          </a:xfrm>
          <a:prstGeom prst="ellips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400">
              <a:solidFill>
                <a:schemeClr val="bg1"/>
              </a:solidFill>
            </a:endParaRPr>
          </a:p>
        </p:txBody>
      </p:sp>
      <p:sp>
        <p:nvSpPr>
          <p:cNvPr id="24" name="Oval 23">
            <a:extLst>
              <a:ext uri="{FF2B5EF4-FFF2-40B4-BE49-F238E27FC236}">
                <a16:creationId xmlns:a16="http://schemas.microsoft.com/office/drawing/2014/main" id="{166F6738-E267-485A-15F2-6E52FFADCF69}"/>
              </a:ext>
            </a:extLst>
          </p:cNvPr>
          <p:cNvSpPr/>
          <p:nvPr/>
        </p:nvSpPr>
        <p:spPr>
          <a:xfrm>
            <a:off x="467270" y="4262329"/>
            <a:ext cx="916444" cy="916444"/>
          </a:xfrm>
          <a:prstGeom prst="ellips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400">
              <a:solidFill>
                <a:schemeClr val="bg1"/>
              </a:solidFill>
            </a:endParaRPr>
          </a:p>
        </p:txBody>
      </p:sp>
      <p:sp>
        <p:nvSpPr>
          <p:cNvPr id="25" name="Oval 24">
            <a:extLst>
              <a:ext uri="{FF2B5EF4-FFF2-40B4-BE49-F238E27FC236}">
                <a16:creationId xmlns:a16="http://schemas.microsoft.com/office/drawing/2014/main" id="{CC24C374-6075-1753-C415-BEC0923F1A43}"/>
              </a:ext>
            </a:extLst>
          </p:cNvPr>
          <p:cNvSpPr/>
          <p:nvPr/>
        </p:nvSpPr>
        <p:spPr>
          <a:xfrm>
            <a:off x="462235" y="3131681"/>
            <a:ext cx="916444" cy="916444"/>
          </a:xfrm>
          <a:prstGeom prst="ellips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400">
              <a:solidFill>
                <a:schemeClr val="bg1"/>
              </a:solidFill>
            </a:endParaRPr>
          </a:p>
        </p:txBody>
      </p:sp>
      <p:pic>
        <p:nvPicPr>
          <p:cNvPr id="26" name="Graphic 2" descr="Checkmark with solid fill">
            <a:extLst>
              <a:ext uri="{FF2B5EF4-FFF2-40B4-BE49-F238E27FC236}">
                <a16:creationId xmlns:a16="http://schemas.microsoft.com/office/drawing/2014/main" id="{ED236CBD-A977-87B9-8C82-0C6C08BE0A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974" y="2115777"/>
            <a:ext cx="705036" cy="705036"/>
          </a:xfrm>
          <a:prstGeom prst="rect">
            <a:avLst/>
          </a:prstGeom>
        </p:spPr>
      </p:pic>
      <p:pic>
        <p:nvPicPr>
          <p:cNvPr id="29" name="Graphic 2" descr="Checkmark with solid fill">
            <a:extLst>
              <a:ext uri="{FF2B5EF4-FFF2-40B4-BE49-F238E27FC236}">
                <a16:creationId xmlns:a16="http://schemas.microsoft.com/office/drawing/2014/main" id="{A48306BF-8843-30A2-9F4A-6A777C746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04" y="3241905"/>
            <a:ext cx="705036" cy="705036"/>
          </a:xfrm>
          <a:prstGeom prst="rect">
            <a:avLst/>
          </a:prstGeom>
        </p:spPr>
      </p:pic>
      <p:pic>
        <p:nvPicPr>
          <p:cNvPr id="30" name="Graphic 2" descr="Checkmark with solid fill">
            <a:extLst>
              <a:ext uri="{FF2B5EF4-FFF2-40B4-BE49-F238E27FC236}">
                <a16:creationId xmlns:a16="http://schemas.microsoft.com/office/drawing/2014/main" id="{BBFE9005-1474-2AA9-9455-2FD309AB99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974" y="4368033"/>
            <a:ext cx="705036" cy="705036"/>
          </a:xfrm>
          <a:prstGeom prst="rect">
            <a:avLst/>
          </a:prstGeom>
        </p:spPr>
      </p:pic>
      <p:sp>
        <p:nvSpPr>
          <p:cNvPr id="31" name="Text Placeholder 4">
            <a:extLst>
              <a:ext uri="{FF2B5EF4-FFF2-40B4-BE49-F238E27FC236}">
                <a16:creationId xmlns:a16="http://schemas.microsoft.com/office/drawing/2014/main" id="{EF2EDAF3-A4A2-04A6-F63C-2EABF720DAA7}"/>
              </a:ext>
            </a:extLst>
          </p:cNvPr>
          <p:cNvSpPr txBox="1">
            <a:spLocks/>
          </p:cNvSpPr>
          <p:nvPr/>
        </p:nvSpPr>
        <p:spPr>
          <a:xfrm>
            <a:off x="1489418" y="2303195"/>
            <a:ext cx="10972800" cy="330200"/>
          </a:xfrm>
          <a:custGeom>
            <a:avLst/>
            <a:gdLst>
              <a:gd name="connsiteX0" fmla="*/ 4847926 w 4847926"/>
              <a:gd name="connsiteY0" fmla="*/ 0 h 4847927"/>
              <a:gd name="connsiteX1" fmla="*/ 4847926 w 4847926"/>
              <a:gd name="connsiteY1" fmla="*/ 4847927 h 4847927"/>
              <a:gd name="connsiteX2" fmla="*/ 0 w 4847926"/>
              <a:gd name="connsiteY2" fmla="*/ 4847927 h 4847927"/>
            </a:gdLst>
            <a:ahLst/>
            <a:cxnLst>
              <a:cxn ang="0">
                <a:pos x="connsiteX0" y="connsiteY0"/>
              </a:cxn>
              <a:cxn ang="0">
                <a:pos x="connsiteX1" y="connsiteY1"/>
              </a:cxn>
              <a:cxn ang="0">
                <a:pos x="connsiteX2" y="connsiteY2"/>
              </a:cxn>
            </a:cxnLst>
            <a:rect l="l" t="t" r="r" b="b"/>
            <a:pathLst>
              <a:path w="4847926" h="4847927">
                <a:moveTo>
                  <a:pt x="4847926" y="0"/>
                </a:moveTo>
                <a:lnTo>
                  <a:pt x="4847926" y="4847927"/>
                </a:lnTo>
                <a:lnTo>
                  <a:pt x="0" y="4847927"/>
                </a:lnTo>
                <a:close/>
              </a:path>
            </a:pathLst>
          </a:cu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Karla" panose="020B0004030503030003" pitchFamily="34" charset="0"/>
              </a:rPr>
              <a:t>Timely gift acknowledgement </a:t>
            </a:r>
          </a:p>
        </p:txBody>
      </p:sp>
      <p:sp>
        <p:nvSpPr>
          <p:cNvPr id="32" name="Text Placeholder 4">
            <a:extLst>
              <a:ext uri="{FF2B5EF4-FFF2-40B4-BE49-F238E27FC236}">
                <a16:creationId xmlns:a16="http://schemas.microsoft.com/office/drawing/2014/main" id="{9C4A401C-E848-D4CF-6E7F-A97320123848}"/>
              </a:ext>
            </a:extLst>
          </p:cNvPr>
          <p:cNvSpPr txBox="1">
            <a:spLocks/>
          </p:cNvSpPr>
          <p:nvPr/>
        </p:nvSpPr>
        <p:spPr>
          <a:xfrm>
            <a:off x="1489418" y="3429323"/>
            <a:ext cx="10972800" cy="330200"/>
          </a:xfrm>
          <a:custGeom>
            <a:avLst/>
            <a:gdLst>
              <a:gd name="connsiteX0" fmla="*/ 4847926 w 4847926"/>
              <a:gd name="connsiteY0" fmla="*/ 0 h 4847927"/>
              <a:gd name="connsiteX1" fmla="*/ 4847926 w 4847926"/>
              <a:gd name="connsiteY1" fmla="*/ 4847927 h 4847927"/>
              <a:gd name="connsiteX2" fmla="*/ 0 w 4847926"/>
              <a:gd name="connsiteY2" fmla="*/ 4847927 h 4847927"/>
            </a:gdLst>
            <a:ahLst/>
            <a:cxnLst>
              <a:cxn ang="0">
                <a:pos x="connsiteX0" y="connsiteY0"/>
              </a:cxn>
              <a:cxn ang="0">
                <a:pos x="connsiteX1" y="connsiteY1"/>
              </a:cxn>
              <a:cxn ang="0">
                <a:pos x="connsiteX2" y="connsiteY2"/>
              </a:cxn>
            </a:cxnLst>
            <a:rect l="l" t="t" r="r" b="b"/>
            <a:pathLst>
              <a:path w="4847926" h="4847927">
                <a:moveTo>
                  <a:pt x="4847926" y="0"/>
                </a:moveTo>
                <a:lnTo>
                  <a:pt x="4847926" y="4847927"/>
                </a:lnTo>
                <a:lnTo>
                  <a:pt x="0" y="4847927"/>
                </a:lnTo>
                <a:close/>
              </a:path>
            </a:pathLst>
          </a:cu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Karla" panose="020B0004030503030003" pitchFamily="34" charset="0"/>
              </a:rPr>
              <a:t>Personalized recognition </a:t>
            </a:r>
          </a:p>
        </p:txBody>
      </p:sp>
      <p:sp>
        <p:nvSpPr>
          <p:cNvPr id="33" name="Text Placeholder 4">
            <a:extLst>
              <a:ext uri="{FF2B5EF4-FFF2-40B4-BE49-F238E27FC236}">
                <a16:creationId xmlns:a16="http://schemas.microsoft.com/office/drawing/2014/main" id="{77A9AF91-E4BE-E7FB-730F-6104D20AB07A}"/>
              </a:ext>
            </a:extLst>
          </p:cNvPr>
          <p:cNvSpPr txBox="1">
            <a:spLocks/>
          </p:cNvSpPr>
          <p:nvPr/>
        </p:nvSpPr>
        <p:spPr>
          <a:xfrm>
            <a:off x="1489418" y="4555451"/>
            <a:ext cx="10972800" cy="330200"/>
          </a:xfrm>
          <a:custGeom>
            <a:avLst/>
            <a:gdLst>
              <a:gd name="connsiteX0" fmla="*/ 4847926 w 4847926"/>
              <a:gd name="connsiteY0" fmla="*/ 0 h 4847927"/>
              <a:gd name="connsiteX1" fmla="*/ 4847926 w 4847926"/>
              <a:gd name="connsiteY1" fmla="*/ 4847927 h 4847927"/>
              <a:gd name="connsiteX2" fmla="*/ 0 w 4847926"/>
              <a:gd name="connsiteY2" fmla="*/ 4847927 h 4847927"/>
            </a:gdLst>
            <a:ahLst/>
            <a:cxnLst>
              <a:cxn ang="0">
                <a:pos x="connsiteX0" y="connsiteY0"/>
              </a:cxn>
              <a:cxn ang="0">
                <a:pos x="connsiteX1" y="connsiteY1"/>
              </a:cxn>
              <a:cxn ang="0">
                <a:pos x="connsiteX2" y="connsiteY2"/>
              </a:cxn>
            </a:cxnLst>
            <a:rect l="l" t="t" r="r" b="b"/>
            <a:pathLst>
              <a:path w="4847926" h="4847927">
                <a:moveTo>
                  <a:pt x="4847926" y="0"/>
                </a:moveTo>
                <a:lnTo>
                  <a:pt x="4847926" y="4847927"/>
                </a:lnTo>
                <a:lnTo>
                  <a:pt x="0" y="4847927"/>
                </a:lnTo>
                <a:close/>
              </a:path>
            </a:pathLst>
          </a:cu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Karla" panose="020B0004030503030003" pitchFamily="34" charset="0"/>
              </a:rPr>
              <a:t>Affinity groups </a:t>
            </a:r>
          </a:p>
        </p:txBody>
      </p:sp>
    </p:spTree>
    <p:extLst>
      <p:ext uri="{BB962C8B-B14F-4D97-AF65-F5344CB8AC3E}">
        <p14:creationId xmlns:p14="http://schemas.microsoft.com/office/powerpoint/2010/main" val="1876798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7CC7C3-FD17-1700-B16D-5BF4269F4CDA}"/>
              </a:ext>
            </a:extLst>
          </p:cNvPr>
          <p:cNvSpPr/>
          <p:nvPr/>
        </p:nvSpPr>
        <p:spPr>
          <a:xfrm>
            <a:off x="4124008" y="0"/>
            <a:ext cx="8067992" cy="6858000"/>
          </a:xfrm>
          <a:prstGeom prst="rect">
            <a:avLst/>
          </a:prstGeom>
          <a:solidFill>
            <a:srgbClr val="E1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523D"/>
              </a:solidFill>
            </a:endParaRPr>
          </a:p>
        </p:txBody>
      </p:sp>
      <p:sp>
        <p:nvSpPr>
          <p:cNvPr id="2" name="Title 1">
            <a:extLst>
              <a:ext uri="{FF2B5EF4-FFF2-40B4-BE49-F238E27FC236}">
                <a16:creationId xmlns:a16="http://schemas.microsoft.com/office/drawing/2014/main" id="{7EBDDEF2-6009-D0FE-257F-8F7A5AB99879}"/>
              </a:ext>
            </a:extLst>
          </p:cNvPr>
          <p:cNvSpPr>
            <a:spLocks noGrp="1"/>
          </p:cNvSpPr>
          <p:nvPr>
            <p:ph type="title"/>
          </p:nvPr>
        </p:nvSpPr>
        <p:spPr>
          <a:xfrm>
            <a:off x="6399415" y="3151909"/>
            <a:ext cx="3517177" cy="554182"/>
          </a:xfrm>
        </p:spPr>
        <p:txBody>
          <a:bodyPr/>
          <a:lstStyle/>
          <a:p>
            <a:r>
              <a:rPr lang="en-US"/>
              <a:t>Case Studies </a:t>
            </a:r>
          </a:p>
        </p:txBody>
      </p:sp>
      <p:pic>
        <p:nvPicPr>
          <p:cNvPr id="6" name="Picture Placeholder 5">
            <a:extLst>
              <a:ext uri="{FF2B5EF4-FFF2-40B4-BE49-F238E27FC236}">
                <a16:creationId xmlns:a16="http://schemas.microsoft.com/office/drawing/2014/main" id="{C749EF16-01F7-A60D-406C-7A5075FAB8C2}"/>
              </a:ext>
            </a:extLst>
          </p:cNvPr>
          <p:cNvPicPr>
            <a:picLocks noGrp="1" noChangeAspect="1"/>
          </p:cNvPicPr>
          <p:nvPr>
            <p:ph type="pic" sz="quarter" idx="12"/>
          </p:nvPr>
        </p:nvPicPr>
        <p:blipFill rotWithShape="1">
          <a:blip r:embed="rId2" cstate="hqprint">
            <a:extLst>
              <a:ext uri="{28A0092B-C50C-407E-A947-70E740481C1C}">
                <a14:useLocalDpi xmlns:a14="http://schemas.microsoft.com/office/drawing/2010/main"/>
              </a:ext>
            </a:extLst>
          </a:blip>
          <a:srcRect/>
          <a:stretch/>
        </p:blipFill>
        <p:spPr>
          <a:xfrm>
            <a:off x="-17930" y="0"/>
            <a:ext cx="4135438" cy="6861197"/>
          </a:xfrm>
        </p:spPr>
      </p:pic>
      <p:sp>
        <p:nvSpPr>
          <p:cNvPr id="7" name="Freeform 6">
            <a:extLst>
              <a:ext uri="{FF2B5EF4-FFF2-40B4-BE49-F238E27FC236}">
                <a16:creationId xmlns:a16="http://schemas.microsoft.com/office/drawing/2014/main" id="{B9CE5CC5-525E-E082-E0D7-F24113C7DA90}"/>
              </a:ext>
            </a:extLst>
          </p:cNvPr>
          <p:cNvSpPr/>
          <p:nvPr/>
        </p:nvSpPr>
        <p:spPr>
          <a:xfrm rot="5400000">
            <a:off x="-17930" y="2040870"/>
            <a:ext cx="4817130" cy="4817130"/>
          </a:xfrm>
          <a:custGeom>
            <a:avLst/>
            <a:gdLst>
              <a:gd name="connsiteX0" fmla="*/ 6841580 w 6841580"/>
              <a:gd name="connsiteY0" fmla="*/ 0 h 6841580"/>
              <a:gd name="connsiteX1" fmla="*/ 6841580 w 6841580"/>
              <a:gd name="connsiteY1" fmla="*/ 3515941 h 6841580"/>
              <a:gd name="connsiteX2" fmla="*/ 3515941 w 6841580"/>
              <a:gd name="connsiteY2" fmla="*/ 6841580 h 6841580"/>
              <a:gd name="connsiteX3" fmla="*/ 0 w 6841580"/>
              <a:gd name="connsiteY3" fmla="*/ 6841580 h 6841580"/>
            </a:gdLst>
            <a:ahLst/>
            <a:cxnLst>
              <a:cxn ang="0">
                <a:pos x="connsiteX0" y="connsiteY0"/>
              </a:cxn>
              <a:cxn ang="0">
                <a:pos x="connsiteX1" y="connsiteY1"/>
              </a:cxn>
              <a:cxn ang="0">
                <a:pos x="connsiteX2" y="connsiteY2"/>
              </a:cxn>
              <a:cxn ang="0">
                <a:pos x="connsiteX3" y="connsiteY3"/>
              </a:cxn>
            </a:cxnLst>
            <a:rect l="l" t="t" r="r" b="b"/>
            <a:pathLst>
              <a:path w="6841580" h="6841580">
                <a:moveTo>
                  <a:pt x="6841580" y="0"/>
                </a:moveTo>
                <a:lnTo>
                  <a:pt x="6841580" y="3515941"/>
                </a:lnTo>
                <a:lnTo>
                  <a:pt x="3515941" y="6841580"/>
                </a:lnTo>
                <a:lnTo>
                  <a:pt x="0" y="6841580"/>
                </a:lnTo>
                <a:close/>
              </a:path>
            </a:pathLst>
          </a:custGeom>
          <a:solidFill>
            <a:srgbClr val="D9E1E2">
              <a:alpha val="499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9DA3A5"/>
              </a:solidFill>
            </a:endParaRPr>
          </a:p>
        </p:txBody>
      </p:sp>
    </p:spTree>
    <p:extLst>
      <p:ext uri="{BB962C8B-B14F-4D97-AF65-F5344CB8AC3E}">
        <p14:creationId xmlns:p14="http://schemas.microsoft.com/office/powerpoint/2010/main" val="3986838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2751BB-608A-4DE8-BD06-6F79BB83BA1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5">
            <a:extLst>
              <a:ext uri="{FF2B5EF4-FFF2-40B4-BE49-F238E27FC236}">
                <a16:creationId xmlns:a16="http://schemas.microsoft.com/office/drawing/2014/main" id="{1E29A99B-B84A-48E3-AF34-8C491CB1164F}"/>
              </a:ext>
            </a:extLst>
          </p:cNvPr>
          <p:cNvSpPr txBox="1">
            <a:spLocks/>
          </p:cNvSpPr>
          <p:nvPr/>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12</a:t>
            </a:fld>
            <a:endParaRPr lang="en-US"/>
          </a:p>
        </p:txBody>
      </p:sp>
      <p:sp>
        <p:nvSpPr>
          <p:cNvPr id="17" name="Text Placeholder 2">
            <a:extLst>
              <a:ext uri="{FF2B5EF4-FFF2-40B4-BE49-F238E27FC236}">
                <a16:creationId xmlns:a16="http://schemas.microsoft.com/office/drawing/2014/main" id="{0AD720A5-FCC0-4339-8DA2-94799F2EEEB5}"/>
              </a:ext>
            </a:extLst>
          </p:cNvPr>
          <p:cNvSpPr txBox="1">
            <a:spLocks/>
          </p:cNvSpPr>
          <p:nvPr/>
        </p:nvSpPr>
        <p:spPr>
          <a:xfrm>
            <a:off x="339794" y="306761"/>
            <a:ext cx="10314066" cy="70167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000" kern="1200"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r>
              <a:rPr lang="en-US" spc="220">
                <a:solidFill>
                  <a:srgbClr val="254A5D"/>
                </a:solidFill>
                <a:latin typeface="Karla Medium" panose="020B0004030503030003" pitchFamily="34" charset="0"/>
              </a:rPr>
              <a:t>CASE STUDY 1: GRATEFUL PATIENT</a:t>
            </a:r>
            <a:endParaRPr lang="en-US" spc="220">
              <a:solidFill>
                <a:srgbClr val="254A5D"/>
              </a:solidFill>
              <a:latin typeface="Karla Medium" panose="020B0004030503030003" pitchFamily="34" charset="0"/>
              <a:cs typeface="Calibri Light"/>
            </a:endParaRPr>
          </a:p>
        </p:txBody>
      </p:sp>
      <p:sp>
        <p:nvSpPr>
          <p:cNvPr id="19" name="Footer Placeholder 4">
            <a:extLst>
              <a:ext uri="{FF2B5EF4-FFF2-40B4-BE49-F238E27FC236}">
                <a16:creationId xmlns:a16="http://schemas.microsoft.com/office/drawing/2014/main" id="{88911E10-44D6-4B30-8814-074C277BA8AF}"/>
              </a:ext>
            </a:extLst>
          </p:cNvPr>
          <p:cNvSpPr txBox="1">
            <a:spLocks/>
          </p:cNvSpPr>
          <p:nvPr/>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solidFill>
              </a:rPr>
              <a:t>© CCS Fundraising</a:t>
            </a:r>
          </a:p>
        </p:txBody>
      </p:sp>
      <p:grpSp>
        <p:nvGrpSpPr>
          <p:cNvPr id="24" name="Group 2">
            <a:extLst>
              <a:ext uri="{FF2B5EF4-FFF2-40B4-BE49-F238E27FC236}">
                <a16:creationId xmlns:a16="http://schemas.microsoft.com/office/drawing/2014/main" id="{92CF51F8-9FB5-4E82-90FF-30A1A8C03EA9}"/>
              </a:ext>
            </a:extLst>
          </p:cNvPr>
          <p:cNvGrpSpPr/>
          <p:nvPr/>
        </p:nvGrpSpPr>
        <p:grpSpPr>
          <a:xfrm>
            <a:off x="49551" y="2288741"/>
            <a:ext cx="3754651" cy="4077127"/>
            <a:chOff x="0" y="0"/>
            <a:chExt cx="6839944" cy="10106544"/>
          </a:xfrm>
        </p:grpSpPr>
        <p:sp>
          <p:nvSpPr>
            <p:cNvPr id="25" name="Freeform 3">
              <a:extLst>
                <a:ext uri="{FF2B5EF4-FFF2-40B4-BE49-F238E27FC236}">
                  <a16:creationId xmlns:a16="http://schemas.microsoft.com/office/drawing/2014/main" id="{801E3396-D264-4D7E-A124-BA56D379873F}"/>
                </a:ext>
              </a:extLst>
            </p:cNvPr>
            <p:cNvSpPr/>
            <p:nvPr/>
          </p:nvSpPr>
          <p:spPr>
            <a:xfrm>
              <a:off x="0" y="0"/>
              <a:ext cx="6839945"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254A5D">
                <a:alpha val="19607"/>
              </a:srgbClr>
            </a:solidFill>
          </p:spPr>
        </p:sp>
      </p:grpSp>
      <p:pic>
        <p:nvPicPr>
          <p:cNvPr id="26" name="Picture 4">
            <a:extLst>
              <a:ext uri="{FF2B5EF4-FFF2-40B4-BE49-F238E27FC236}">
                <a16:creationId xmlns:a16="http://schemas.microsoft.com/office/drawing/2014/main" id="{949D7574-C405-4897-B766-3E01E1D42BC0}"/>
              </a:ext>
            </a:extLst>
          </p:cNvPr>
          <p:cNvPicPr>
            <a:picLocks noChangeAspect="1"/>
          </p:cNvPicPr>
          <p:nvPr/>
        </p:nvPicPr>
        <p:blipFill>
          <a:blip r:embed="rId4"/>
          <a:srcRect/>
          <a:stretch>
            <a:fillRect/>
          </a:stretch>
        </p:blipFill>
        <p:spPr>
          <a:xfrm>
            <a:off x="1099017" y="1460882"/>
            <a:ext cx="1655719" cy="1655719"/>
          </a:xfrm>
          <a:prstGeom prst="rect">
            <a:avLst/>
          </a:prstGeom>
        </p:spPr>
      </p:pic>
      <p:sp>
        <p:nvSpPr>
          <p:cNvPr id="27" name="AutoShape 26">
            <a:extLst>
              <a:ext uri="{FF2B5EF4-FFF2-40B4-BE49-F238E27FC236}">
                <a16:creationId xmlns:a16="http://schemas.microsoft.com/office/drawing/2014/main" id="{A22CF301-1E5E-4896-A926-645E4434A6DB}"/>
              </a:ext>
            </a:extLst>
          </p:cNvPr>
          <p:cNvSpPr/>
          <p:nvPr/>
        </p:nvSpPr>
        <p:spPr>
          <a:xfrm>
            <a:off x="49551" y="6163803"/>
            <a:ext cx="3754651" cy="202065"/>
          </a:xfrm>
          <a:prstGeom prst="rect">
            <a:avLst/>
          </a:prstGeom>
          <a:solidFill>
            <a:srgbClr val="E1523D"/>
          </a:solidFill>
        </p:spPr>
      </p:sp>
      <p:sp>
        <p:nvSpPr>
          <p:cNvPr id="28" name="TextBox 30">
            <a:extLst>
              <a:ext uri="{FF2B5EF4-FFF2-40B4-BE49-F238E27FC236}">
                <a16:creationId xmlns:a16="http://schemas.microsoft.com/office/drawing/2014/main" id="{6B9F993F-6D3C-4BA1-BA29-40ADC85BA28F}"/>
              </a:ext>
            </a:extLst>
          </p:cNvPr>
          <p:cNvSpPr txBox="1"/>
          <p:nvPr/>
        </p:nvSpPr>
        <p:spPr>
          <a:xfrm>
            <a:off x="1164833" y="1884881"/>
            <a:ext cx="1524085" cy="635174"/>
          </a:xfrm>
          <a:prstGeom prst="rect">
            <a:avLst/>
          </a:prstGeom>
        </p:spPr>
        <p:txBody>
          <a:bodyPr wrap="square" lIns="0" tIns="0" rIns="0" bIns="0" rtlCol="0" anchor="t">
            <a:spAutoFit/>
          </a:bodyPr>
          <a:lstStyle/>
          <a:p>
            <a:pPr marL="0" marR="0" lvl="0" indent="0" algn="ctr" defTabSz="914400" rtl="0" eaLnBrk="1" fontAlgn="auto" latinLnBrk="0" hangingPunct="1">
              <a:lnSpc>
                <a:spcPts val="5880"/>
              </a:lnSpc>
              <a:spcBef>
                <a:spcPct val="0"/>
              </a:spcBef>
              <a:spcAft>
                <a:spcPts val="0"/>
              </a:spcAft>
              <a:buClrTx/>
              <a:buSzTx/>
              <a:buFontTx/>
              <a:buNone/>
              <a:tabLst/>
              <a:defRPr/>
            </a:pPr>
            <a:r>
              <a:rPr lang="en-US">
                <a:solidFill>
                  <a:srgbClr val="FFFFFF"/>
                </a:solidFill>
                <a:latin typeface="Karla Light" panose="020B0004030503030003" pitchFamily="34" charset="0"/>
                <a:cs typeface="Calibri Light"/>
              </a:rPr>
              <a:t>Background</a:t>
            </a:r>
            <a:endParaRPr lang="en-US" b="0" i="0" u="none" strike="noStrike" kern="1200" cap="none" spc="0" normalizeH="0" baseline="0" noProof="0">
              <a:ln>
                <a:noFill/>
              </a:ln>
              <a:solidFill>
                <a:srgbClr val="FFFFFF"/>
              </a:solidFill>
              <a:effectLst/>
              <a:uLnTx/>
              <a:uFillTx/>
              <a:latin typeface="Karla Light" panose="020B0004030503030003" pitchFamily="34" charset="0"/>
              <a:cs typeface="Calibri Light"/>
            </a:endParaRPr>
          </a:p>
        </p:txBody>
      </p:sp>
      <p:sp>
        <p:nvSpPr>
          <p:cNvPr id="29" name="TextBox 22">
            <a:extLst>
              <a:ext uri="{FF2B5EF4-FFF2-40B4-BE49-F238E27FC236}">
                <a16:creationId xmlns:a16="http://schemas.microsoft.com/office/drawing/2014/main" id="{F82AD6D4-81C3-498B-976A-8BDFC937D1B6}"/>
              </a:ext>
            </a:extLst>
          </p:cNvPr>
          <p:cNvSpPr txBox="1"/>
          <p:nvPr/>
        </p:nvSpPr>
        <p:spPr>
          <a:xfrm>
            <a:off x="343700" y="3206064"/>
            <a:ext cx="3211178" cy="2800510"/>
          </a:xfrm>
          <a:prstGeom prst="rect">
            <a:avLst/>
          </a:prstGeom>
        </p:spPr>
        <p:txBody>
          <a:bodyPr lIns="0" tIns="0" rIns="0" bIns="0" rtlCol="0" anchor="t">
            <a:spAutoFit/>
          </a:bodyPr>
          <a:lstStyle/>
          <a:p>
            <a:pPr marL="0" marR="0" lvl="0" indent="0" defTabSz="914400" rtl="0" eaLnBrk="1" fontAlgn="auto" latinLnBrk="0" hangingPunct="1">
              <a:lnSpc>
                <a:spcPts val="2240"/>
              </a:lnSpc>
              <a:spcBef>
                <a:spcPct val="0"/>
              </a:spcBef>
              <a:spcAft>
                <a:spcPts val="0"/>
              </a:spcAft>
              <a:buClrTx/>
              <a:buSzTx/>
              <a:buFontTx/>
              <a:buNone/>
              <a:tabLst/>
              <a:defRPr/>
            </a:pP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Prospect A was a successfully treated at Community Health Clinic. It’s been a few weeks since the end of </a:t>
            </a:r>
            <a:r>
              <a:rPr lang="en-US" sz="1500">
                <a:solidFill>
                  <a:srgbClr val="254A5D"/>
                </a:solidFill>
                <a:latin typeface="Karla Light" panose="020B0004030503030003" pitchFamily="34" charset="0"/>
              </a:rPr>
              <a:t>her</a:t>
            </a: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 treatment and</a:t>
            </a:r>
            <a:r>
              <a:rPr lang="en-US" sz="1500">
                <a:solidFill>
                  <a:srgbClr val="254A5D"/>
                </a:solidFill>
                <a:latin typeface="Karla Light" panose="020B0004030503030003" pitchFamily="34" charset="0"/>
              </a:rPr>
              <a:t>,</a:t>
            </a: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 since then, Prospect A sent cookies to the Clinic as a thank you to the team.</a:t>
            </a:r>
          </a:p>
          <a:p>
            <a:pPr marL="0" marR="0" lvl="0" indent="0" defTabSz="914400" rtl="0" eaLnBrk="1" fontAlgn="auto" latinLnBrk="0" hangingPunct="1">
              <a:lnSpc>
                <a:spcPts val="2240"/>
              </a:lnSpc>
              <a:spcBef>
                <a:spcPct val="0"/>
              </a:spcBef>
              <a:spcAft>
                <a:spcPts val="0"/>
              </a:spcAft>
              <a:buClrTx/>
              <a:buSzTx/>
              <a:buFontTx/>
              <a:buNone/>
              <a:tabLst/>
              <a:defRPr/>
            </a:pPr>
            <a:endParaRPr lang="en-US" sz="1500">
              <a:solidFill>
                <a:srgbClr val="254A5D"/>
              </a:solidFill>
              <a:latin typeface="Karla Light" panose="020B0004030503030003" pitchFamily="34" charset="0"/>
            </a:endParaRPr>
          </a:p>
          <a:p>
            <a:pPr marL="0" marR="0" lvl="0" indent="0" defTabSz="914400" rtl="0" eaLnBrk="1" fontAlgn="auto" latinLnBrk="0" hangingPunct="1">
              <a:lnSpc>
                <a:spcPts val="2240"/>
              </a:lnSpc>
              <a:spcBef>
                <a:spcPct val="0"/>
              </a:spcBef>
              <a:spcAft>
                <a:spcPts val="0"/>
              </a:spcAft>
              <a:buClrTx/>
              <a:buSzTx/>
              <a:buFontTx/>
              <a:buNone/>
              <a:tabLst/>
              <a:defRPr/>
            </a:pP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After her appointments, she was known to sit outside on a bench, stating “Nature helps me heal.”</a:t>
            </a:r>
          </a:p>
        </p:txBody>
      </p:sp>
      <p:grpSp>
        <p:nvGrpSpPr>
          <p:cNvPr id="30" name="Group 5">
            <a:extLst>
              <a:ext uri="{FF2B5EF4-FFF2-40B4-BE49-F238E27FC236}">
                <a16:creationId xmlns:a16="http://schemas.microsoft.com/office/drawing/2014/main" id="{091AF4BF-00A3-45AC-BFD9-880158FFE882}"/>
              </a:ext>
            </a:extLst>
          </p:cNvPr>
          <p:cNvGrpSpPr/>
          <p:nvPr/>
        </p:nvGrpSpPr>
        <p:grpSpPr>
          <a:xfrm>
            <a:off x="4208201" y="2288741"/>
            <a:ext cx="3754651" cy="4107845"/>
            <a:chOff x="0" y="0"/>
            <a:chExt cx="6839944" cy="10106544"/>
          </a:xfrm>
        </p:grpSpPr>
        <p:sp>
          <p:nvSpPr>
            <p:cNvPr id="31" name="Freeform 6">
              <a:extLst>
                <a:ext uri="{FF2B5EF4-FFF2-40B4-BE49-F238E27FC236}">
                  <a16:creationId xmlns:a16="http://schemas.microsoft.com/office/drawing/2014/main" id="{DAC5907B-E246-4C3B-9309-C6EF9962389C}"/>
                </a:ext>
              </a:extLst>
            </p:cNvPr>
            <p:cNvSpPr/>
            <p:nvPr/>
          </p:nvSpPr>
          <p:spPr>
            <a:xfrm>
              <a:off x="0" y="0"/>
              <a:ext cx="6839945"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254A5D">
                <a:alpha val="19607"/>
              </a:srgbClr>
            </a:solidFill>
          </p:spPr>
        </p:sp>
      </p:grpSp>
      <p:pic>
        <p:nvPicPr>
          <p:cNvPr id="32" name="Picture 7">
            <a:extLst>
              <a:ext uri="{FF2B5EF4-FFF2-40B4-BE49-F238E27FC236}">
                <a16:creationId xmlns:a16="http://schemas.microsoft.com/office/drawing/2014/main" id="{3DF0972F-8950-4C2C-922F-A8105F47C857}"/>
              </a:ext>
            </a:extLst>
          </p:cNvPr>
          <p:cNvPicPr>
            <a:picLocks noChangeAspect="1"/>
          </p:cNvPicPr>
          <p:nvPr/>
        </p:nvPicPr>
        <p:blipFill>
          <a:blip r:embed="rId5"/>
          <a:srcRect/>
          <a:stretch>
            <a:fillRect/>
          </a:stretch>
        </p:blipFill>
        <p:spPr>
          <a:xfrm>
            <a:off x="5257667" y="1460882"/>
            <a:ext cx="1655719" cy="1655719"/>
          </a:xfrm>
          <a:prstGeom prst="rect">
            <a:avLst/>
          </a:prstGeom>
        </p:spPr>
      </p:pic>
      <p:sp>
        <p:nvSpPr>
          <p:cNvPr id="33" name="AutoShape 27">
            <a:extLst>
              <a:ext uri="{FF2B5EF4-FFF2-40B4-BE49-F238E27FC236}">
                <a16:creationId xmlns:a16="http://schemas.microsoft.com/office/drawing/2014/main" id="{4620B7D7-92F8-41AE-A4B2-38191BB7CEE7}"/>
              </a:ext>
            </a:extLst>
          </p:cNvPr>
          <p:cNvSpPr/>
          <p:nvPr/>
        </p:nvSpPr>
        <p:spPr>
          <a:xfrm>
            <a:off x="4208201" y="6177390"/>
            <a:ext cx="3754651" cy="202065"/>
          </a:xfrm>
          <a:prstGeom prst="rect">
            <a:avLst/>
          </a:prstGeom>
          <a:solidFill>
            <a:srgbClr val="D9E1E2"/>
          </a:solidFill>
        </p:spPr>
      </p:sp>
      <p:sp>
        <p:nvSpPr>
          <p:cNvPr id="34" name="TextBox 22">
            <a:extLst>
              <a:ext uri="{FF2B5EF4-FFF2-40B4-BE49-F238E27FC236}">
                <a16:creationId xmlns:a16="http://schemas.microsoft.com/office/drawing/2014/main" id="{F4D6D635-42CD-4DBA-A612-FD566A319BC3}"/>
              </a:ext>
            </a:extLst>
          </p:cNvPr>
          <p:cNvSpPr txBox="1"/>
          <p:nvPr/>
        </p:nvSpPr>
        <p:spPr>
          <a:xfrm>
            <a:off x="4546068" y="3206526"/>
            <a:ext cx="3211178" cy="2800510"/>
          </a:xfrm>
          <a:prstGeom prst="rect">
            <a:avLst/>
          </a:prstGeom>
        </p:spPr>
        <p:txBody>
          <a:bodyPr lIns="0" tIns="0" rIns="0" bIns="0" rtlCol="0" anchor="t">
            <a:spAutoFit/>
          </a:bodyPr>
          <a:lstStyle/>
          <a:p>
            <a:pPr marL="0" marR="0" lvl="0" indent="0" defTabSz="914400" rtl="0" eaLnBrk="1" fontAlgn="auto" latinLnBrk="0" hangingPunct="1">
              <a:lnSpc>
                <a:spcPts val="2240"/>
              </a:lnSpc>
              <a:spcBef>
                <a:spcPct val="0"/>
              </a:spcBef>
              <a:spcAft>
                <a:spcPts val="0"/>
              </a:spcAft>
              <a:buClrTx/>
              <a:buSzTx/>
              <a:buFontTx/>
              <a:buNone/>
              <a:tabLst/>
              <a:defRPr/>
            </a:pP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Prospect A is a CEO and founder of a loca</a:t>
            </a:r>
            <a:r>
              <a:rPr lang="en-US" sz="1500">
                <a:solidFill>
                  <a:srgbClr val="254A5D"/>
                </a:solidFill>
                <a:latin typeface="Karla Light" panose="020B0004030503030003" pitchFamily="34" charset="0"/>
              </a:rPr>
              <a:t>l widget company. Her family has lived in the neighborhood for three generations.</a:t>
            </a:r>
          </a:p>
          <a:p>
            <a:pPr marL="0" marR="0" lvl="0" indent="0" defTabSz="914400" rtl="0" eaLnBrk="1" fontAlgn="auto" latinLnBrk="0" hangingPunct="1">
              <a:lnSpc>
                <a:spcPts val="2240"/>
              </a:lnSpc>
              <a:spcBef>
                <a:spcPct val="0"/>
              </a:spcBef>
              <a:spcAft>
                <a:spcPts val="0"/>
              </a:spcAft>
              <a:buClrTx/>
              <a:buSzTx/>
              <a:buFontTx/>
              <a:buNone/>
              <a:tabLst/>
              <a:defRPr/>
            </a:pPr>
            <a:endParaRPr kumimoji="0" lang="en-US" sz="1500" b="0" i="0" u="none" strike="noStrike" kern="1200" cap="none" spc="0" normalizeH="0" baseline="0" noProof="0">
              <a:ln>
                <a:noFill/>
              </a:ln>
              <a:solidFill>
                <a:srgbClr val="254A5D"/>
              </a:solidFill>
              <a:effectLst/>
              <a:uLnTx/>
              <a:uFillTx/>
              <a:latin typeface="Karla Light" panose="020B0004030503030003" pitchFamily="34" charset="0"/>
            </a:endParaRPr>
          </a:p>
          <a:p>
            <a:pPr marL="0" marR="0" lvl="0" indent="0" defTabSz="914400" rtl="0" eaLnBrk="1" fontAlgn="auto" latinLnBrk="0" hangingPunct="1">
              <a:lnSpc>
                <a:spcPts val="2240"/>
              </a:lnSpc>
              <a:spcBef>
                <a:spcPct val="0"/>
              </a:spcBef>
              <a:spcAft>
                <a:spcPts val="0"/>
              </a:spcAft>
              <a:buClrTx/>
              <a:buSzTx/>
              <a:buFontTx/>
              <a:buNone/>
              <a:tabLst/>
              <a:defRPr/>
            </a:pPr>
            <a:r>
              <a:rPr lang="en-US" sz="1500">
                <a:solidFill>
                  <a:srgbClr val="254A5D"/>
                </a:solidFill>
                <a:latin typeface="Karla Light" panose="020B0004030503030003" pitchFamily="34" charset="0"/>
              </a:rPr>
              <a:t>In recent years, her company has been featured in the local “fast growing companies” list. She has never made a gift to Community Health Clinic.</a:t>
            </a:r>
            <a:endParaRPr kumimoji="0" lang="en-US" sz="1500" b="0" i="0" u="none" strike="noStrike" kern="1200" cap="none" spc="0" normalizeH="0" baseline="0" noProof="0">
              <a:ln>
                <a:noFill/>
              </a:ln>
              <a:solidFill>
                <a:srgbClr val="254A5D"/>
              </a:solidFill>
              <a:effectLst/>
              <a:uLnTx/>
              <a:uFillTx/>
              <a:latin typeface="Karla Light" panose="020B0004030503030003" pitchFamily="34" charset="0"/>
            </a:endParaRPr>
          </a:p>
        </p:txBody>
      </p:sp>
      <p:sp>
        <p:nvSpPr>
          <p:cNvPr id="35" name="TextBox 30">
            <a:extLst>
              <a:ext uri="{FF2B5EF4-FFF2-40B4-BE49-F238E27FC236}">
                <a16:creationId xmlns:a16="http://schemas.microsoft.com/office/drawing/2014/main" id="{39021B1C-F73D-4105-9D9E-0FB52B987D97}"/>
              </a:ext>
            </a:extLst>
          </p:cNvPr>
          <p:cNvSpPr txBox="1"/>
          <p:nvPr/>
        </p:nvSpPr>
        <p:spPr>
          <a:xfrm>
            <a:off x="5323483" y="1884881"/>
            <a:ext cx="1524085" cy="635174"/>
          </a:xfrm>
          <a:prstGeom prst="rect">
            <a:avLst/>
          </a:prstGeom>
        </p:spPr>
        <p:txBody>
          <a:bodyPr wrap="square" lIns="0" tIns="0" rIns="0" bIns="0" rtlCol="0" anchor="t">
            <a:spAutoFit/>
          </a:bodyPr>
          <a:lstStyle/>
          <a:p>
            <a:pPr marL="0" marR="0" lvl="0" indent="0" algn="ctr" defTabSz="914400" rtl="0" eaLnBrk="1" fontAlgn="auto" latinLnBrk="0" hangingPunct="1">
              <a:lnSpc>
                <a:spcPts val="5880"/>
              </a:lnSpc>
              <a:spcBef>
                <a:spcPct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Karla Light" panose="020B0004030503030003" pitchFamily="34" charset="0"/>
                <a:cs typeface="Calibri Light"/>
              </a:rPr>
              <a:t>Research</a:t>
            </a:r>
            <a:endParaRPr lang="en-US" b="0" i="0" u="none" strike="noStrike" kern="1200" cap="none" spc="0" normalizeH="0" baseline="0" noProof="0">
              <a:ln>
                <a:noFill/>
              </a:ln>
              <a:solidFill>
                <a:srgbClr val="FFFFFF"/>
              </a:solidFill>
              <a:effectLst/>
              <a:uLnTx/>
              <a:uFillTx/>
              <a:latin typeface="Karla Light" panose="020B0004030503030003" pitchFamily="34" charset="0"/>
              <a:cs typeface="Calibri Light"/>
            </a:endParaRPr>
          </a:p>
        </p:txBody>
      </p:sp>
      <p:grpSp>
        <p:nvGrpSpPr>
          <p:cNvPr id="36" name="Group 8">
            <a:extLst>
              <a:ext uri="{FF2B5EF4-FFF2-40B4-BE49-F238E27FC236}">
                <a16:creationId xmlns:a16="http://schemas.microsoft.com/office/drawing/2014/main" id="{44ABE77B-2C87-410A-B02C-A889F4C34ED1}"/>
              </a:ext>
            </a:extLst>
          </p:cNvPr>
          <p:cNvGrpSpPr/>
          <p:nvPr/>
        </p:nvGrpSpPr>
        <p:grpSpPr>
          <a:xfrm>
            <a:off x="8366850" y="2288742"/>
            <a:ext cx="3754651" cy="4106618"/>
            <a:chOff x="0" y="0"/>
            <a:chExt cx="6839944" cy="10106544"/>
          </a:xfrm>
        </p:grpSpPr>
        <p:sp>
          <p:nvSpPr>
            <p:cNvPr id="37" name="Freeform 9">
              <a:extLst>
                <a:ext uri="{FF2B5EF4-FFF2-40B4-BE49-F238E27FC236}">
                  <a16:creationId xmlns:a16="http://schemas.microsoft.com/office/drawing/2014/main" id="{E9276AD9-0C7C-4948-B929-350CEB84F0DC}"/>
                </a:ext>
              </a:extLst>
            </p:cNvPr>
            <p:cNvSpPr/>
            <p:nvPr/>
          </p:nvSpPr>
          <p:spPr>
            <a:xfrm>
              <a:off x="0" y="0"/>
              <a:ext cx="6839945"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254A5D">
                <a:alpha val="19607"/>
              </a:srgbClr>
            </a:solidFill>
          </p:spPr>
        </p:sp>
      </p:grpSp>
      <p:pic>
        <p:nvPicPr>
          <p:cNvPr id="38" name="Picture 10">
            <a:extLst>
              <a:ext uri="{FF2B5EF4-FFF2-40B4-BE49-F238E27FC236}">
                <a16:creationId xmlns:a16="http://schemas.microsoft.com/office/drawing/2014/main" id="{ECDB1E79-5A77-4BF6-84E1-F10062E31963}"/>
              </a:ext>
            </a:extLst>
          </p:cNvPr>
          <p:cNvPicPr>
            <a:picLocks noChangeAspect="1"/>
          </p:cNvPicPr>
          <p:nvPr/>
        </p:nvPicPr>
        <p:blipFill>
          <a:blip r:embed="rId6"/>
          <a:srcRect/>
          <a:stretch>
            <a:fillRect/>
          </a:stretch>
        </p:blipFill>
        <p:spPr>
          <a:xfrm>
            <a:off x="9416316" y="1460882"/>
            <a:ext cx="1655719" cy="1655719"/>
          </a:xfrm>
          <a:prstGeom prst="rect">
            <a:avLst/>
          </a:prstGeom>
        </p:spPr>
      </p:pic>
      <p:sp>
        <p:nvSpPr>
          <p:cNvPr id="39" name="AutoShape 28">
            <a:extLst>
              <a:ext uri="{FF2B5EF4-FFF2-40B4-BE49-F238E27FC236}">
                <a16:creationId xmlns:a16="http://schemas.microsoft.com/office/drawing/2014/main" id="{66A595A3-7E94-44B3-8AA6-D0CB2F6B2F33}"/>
              </a:ext>
            </a:extLst>
          </p:cNvPr>
          <p:cNvSpPr/>
          <p:nvPr/>
        </p:nvSpPr>
        <p:spPr>
          <a:xfrm>
            <a:off x="8366850" y="6193294"/>
            <a:ext cx="3754651" cy="202065"/>
          </a:xfrm>
          <a:prstGeom prst="rect">
            <a:avLst/>
          </a:prstGeom>
          <a:solidFill>
            <a:srgbClr val="2CCCD3"/>
          </a:solidFill>
        </p:spPr>
      </p:sp>
      <p:sp>
        <p:nvSpPr>
          <p:cNvPr id="40" name="TextBox 30">
            <a:extLst>
              <a:ext uri="{FF2B5EF4-FFF2-40B4-BE49-F238E27FC236}">
                <a16:creationId xmlns:a16="http://schemas.microsoft.com/office/drawing/2014/main" id="{2C060867-17AD-4F00-ABAF-3EADEEB48B94}"/>
              </a:ext>
            </a:extLst>
          </p:cNvPr>
          <p:cNvSpPr txBox="1"/>
          <p:nvPr/>
        </p:nvSpPr>
        <p:spPr>
          <a:xfrm>
            <a:off x="9452849" y="1884881"/>
            <a:ext cx="1524085" cy="635174"/>
          </a:xfrm>
          <a:prstGeom prst="rect">
            <a:avLst/>
          </a:prstGeom>
        </p:spPr>
        <p:txBody>
          <a:bodyPr wrap="square" lIns="0" tIns="0" rIns="0" bIns="0" rtlCol="0" anchor="t">
            <a:spAutoFit/>
          </a:bodyPr>
          <a:lstStyle/>
          <a:p>
            <a:pPr marL="0" marR="0" lvl="0" indent="0" algn="ctr" defTabSz="914400" rtl="0" eaLnBrk="1" fontAlgn="auto" latinLnBrk="0" hangingPunct="1">
              <a:lnSpc>
                <a:spcPts val="5880"/>
              </a:lnSpc>
              <a:spcBef>
                <a:spcPct val="0"/>
              </a:spcBef>
              <a:spcAft>
                <a:spcPts val="0"/>
              </a:spcAft>
              <a:buClrTx/>
              <a:buSzTx/>
              <a:buFontTx/>
              <a:buNone/>
              <a:tabLst/>
              <a:defRPr/>
            </a:pPr>
            <a:r>
              <a:rPr lang="en-US">
                <a:solidFill>
                  <a:srgbClr val="FFFFFF"/>
                </a:solidFill>
                <a:latin typeface="Karla Light" panose="020B0004030503030003" pitchFamily="34" charset="0"/>
                <a:cs typeface="Calibri Light"/>
              </a:rPr>
              <a:t>Opportunity</a:t>
            </a:r>
            <a:endParaRPr lang="en-US" b="0" i="0" u="none" strike="noStrike" kern="1200" cap="none" spc="0" normalizeH="0" baseline="0" noProof="0">
              <a:ln>
                <a:noFill/>
              </a:ln>
              <a:solidFill>
                <a:srgbClr val="FFFFFF"/>
              </a:solidFill>
              <a:effectLst/>
              <a:uLnTx/>
              <a:uFillTx/>
              <a:latin typeface="Karla Light" panose="020B0004030503030003" pitchFamily="34" charset="0"/>
              <a:cs typeface="Calibri Light"/>
            </a:endParaRPr>
          </a:p>
        </p:txBody>
      </p:sp>
      <p:sp>
        <p:nvSpPr>
          <p:cNvPr id="41" name="TextBox 22">
            <a:extLst>
              <a:ext uri="{FF2B5EF4-FFF2-40B4-BE49-F238E27FC236}">
                <a16:creationId xmlns:a16="http://schemas.microsoft.com/office/drawing/2014/main" id="{3D2E7E42-BEA1-4D8F-9AC2-1B03587BA9CD}"/>
              </a:ext>
            </a:extLst>
          </p:cNvPr>
          <p:cNvSpPr txBox="1"/>
          <p:nvPr/>
        </p:nvSpPr>
        <p:spPr>
          <a:xfrm>
            <a:off x="8638586" y="3224918"/>
            <a:ext cx="3211178" cy="822341"/>
          </a:xfrm>
          <a:prstGeom prst="rect">
            <a:avLst/>
          </a:prstGeom>
        </p:spPr>
        <p:txBody>
          <a:bodyPr lIns="0" tIns="0" rIns="0" bIns="0" rtlCol="0" anchor="t">
            <a:spAutoFit/>
          </a:bodyPr>
          <a:lstStyle/>
          <a:p>
            <a:pPr>
              <a:lnSpc>
                <a:spcPts val="2240"/>
              </a:lnSpc>
              <a:spcBef>
                <a:spcPct val="0"/>
              </a:spcBef>
              <a:defRPr/>
            </a:pP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Community Health Clinic is gearing up for a small campaign to </a:t>
            </a:r>
            <a:r>
              <a:rPr lang="en-US" sz="1500">
                <a:solidFill>
                  <a:srgbClr val="254A5D"/>
                </a:solidFill>
                <a:latin typeface="Karla Light" panose="020B0004030503030003" pitchFamily="34" charset="0"/>
              </a:rPr>
              <a:t>renovate</a:t>
            </a: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 the healing garden on their campus.</a:t>
            </a:r>
            <a:r>
              <a:rPr lang="en-US" sz="1500">
                <a:solidFill>
                  <a:srgbClr val="254A5D"/>
                </a:solidFill>
                <a:latin typeface="Karla Light" panose="020B0004030503030003" pitchFamily="34" charset="0"/>
              </a:rPr>
              <a:t> </a:t>
            </a:r>
            <a:endParaRPr kumimoji="0" lang="en-US" sz="1500" b="0" i="0" u="none" strike="noStrike" kern="1200" cap="none" spc="0" normalizeH="0" baseline="0" noProof="0">
              <a:ln>
                <a:noFill/>
              </a:ln>
              <a:solidFill>
                <a:srgbClr val="254A5D"/>
              </a:solidFill>
              <a:effectLst/>
              <a:uLnTx/>
              <a:uFillTx/>
              <a:latin typeface="Karla Light" panose="020B0004030503030003" pitchFamily="34" charset="0"/>
            </a:endParaRPr>
          </a:p>
        </p:txBody>
      </p:sp>
      <p:sp>
        <p:nvSpPr>
          <p:cNvPr id="43" name="Text Placeholder 3">
            <a:extLst>
              <a:ext uri="{FF2B5EF4-FFF2-40B4-BE49-F238E27FC236}">
                <a16:creationId xmlns:a16="http://schemas.microsoft.com/office/drawing/2014/main" id="{A4EB66AA-A153-4272-A95B-AECA5D8FB078}"/>
              </a:ext>
            </a:extLst>
          </p:cNvPr>
          <p:cNvSpPr txBox="1">
            <a:spLocks/>
          </p:cNvSpPr>
          <p:nvPr/>
        </p:nvSpPr>
        <p:spPr>
          <a:xfrm>
            <a:off x="339794" y="866454"/>
            <a:ext cx="7357916" cy="61177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r>
              <a:rPr lang="en-US" sz="2000">
                <a:solidFill>
                  <a:srgbClr val="FFFFFF">
                    <a:lumMod val="50000"/>
                  </a:srgbClr>
                </a:solidFill>
                <a:latin typeface="Karla" panose="020B0004030503030003" pitchFamily="34" charset="0"/>
              </a:rPr>
              <a:t>How might we engage Prospect A?</a:t>
            </a:r>
          </a:p>
        </p:txBody>
      </p:sp>
      <p:sp>
        <p:nvSpPr>
          <p:cNvPr id="2" name="Text Placeholder 3">
            <a:extLst>
              <a:ext uri="{FF2B5EF4-FFF2-40B4-BE49-F238E27FC236}">
                <a16:creationId xmlns:a16="http://schemas.microsoft.com/office/drawing/2014/main" id="{D414DDAE-1225-D484-7F8C-4C789B250C29}"/>
              </a:ext>
            </a:extLst>
          </p:cNvPr>
          <p:cNvSpPr txBox="1">
            <a:spLocks/>
          </p:cNvSpPr>
          <p:nvPr/>
        </p:nvSpPr>
        <p:spPr>
          <a:xfrm>
            <a:off x="339794" y="853131"/>
            <a:ext cx="7357916" cy="61177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endParaRPr lang="en-US" sz="2000">
              <a:solidFill>
                <a:srgbClr val="FFFFFF">
                  <a:lumMod val="50000"/>
                </a:srgbClr>
              </a:solidFill>
            </a:endParaRPr>
          </a:p>
        </p:txBody>
      </p:sp>
      <p:sp>
        <p:nvSpPr>
          <p:cNvPr id="3" name="Rectangle 2">
            <a:extLst>
              <a:ext uri="{FF2B5EF4-FFF2-40B4-BE49-F238E27FC236}">
                <a16:creationId xmlns:a16="http://schemas.microsoft.com/office/drawing/2014/main" id="{E734F3B2-55BC-A532-428D-6C991B13F370}"/>
              </a:ext>
            </a:extLst>
          </p:cNvPr>
          <p:cNvSpPr/>
          <p:nvPr/>
        </p:nvSpPr>
        <p:spPr>
          <a:xfrm>
            <a:off x="0" y="6580262"/>
            <a:ext cx="3156559" cy="27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799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2751BB-608A-4DE8-BD06-6F79BB83BA1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5">
            <a:extLst>
              <a:ext uri="{FF2B5EF4-FFF2-40B4-BE49-F238E27FC236}">
                <a16:creationId xmlns:a16="http://schemas.microsoft.com/office/drawing/2014/main" id="{1E29A99B-B84A-48E3-AF34-8C491CB1164F}"/>
              </a:ext>
            </a:extLst>
          </p:cNvPr>
          <p:cNvSpPr txBox="1">
            <a:spLocks/>
          </p:cNvSpPr>
          <p:nvPr/>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13</a:t>
            </a:fld>
            <a:endParaRPr lang="en-US"/>
          </a:p>
        </p:txBody>
      </p:sp>
      <p:sp>
        <p:nvSpPr>
          <p:cNvPr id="17" name="Text Placeholder 2">
            <a:extLst>
              <a:ext uri="{FF2B5EF4-FFF2-40B4-BE49-F238E27FC236}">
                <a16:creationId xmlns:a16="http://schemas.microsoft.com/office/drawing/2014/main" id="{0AD720A5-FCC0-4339-8DA2-94799F2EEEB5}"/>
              </a:ext>
            </a:extLst>
          </p:cNvPr>
          <p:cNvSpPr txBox="1">
            <a:spLocks/>
          </p:cNvSpPr>
          <p:nvPr/>
        </p:nvSpPr>
        <p:spPr>
          <a:xfrm>
            <a:off x="342236" y="158202"/>
            <a:ext cx="10836050" cy="70167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000" kern="1200"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r>
              <a:rPr lang="en-US" spc="220">
                <a:solidFill>
                  <a:srgbClr val="254A5D"/>
                </a:solidFill>
                <a:latin typeface="Karla Medium" panose="020B0004030503030003" pitchFamily="34" charset="0"/>
              </a:rPr>
              <a:t>CASE STUDY 2: THE PANDEMIC DONOR</a:t>
            </a:r>
          </a:p>
        </p:txBody>
      </p:sp>
      <p:sp>
        <p:nvSpPr>
          <p:cNvPr id="18" name="Text Placeholder 3">
            <a:extLst>
              <a:ext uri="{FF2B5EF4-FFF2-40B4-BE49-F238E27FC236}">
                <a16:creationId xmlns:a16="http://schemas.microsoft.com/office/drawing/2014/main" id="{B2B4C4AA-9501-46A9-9320-AB5F6726B036}"/>
              </a:ext>
            </a:extLst>
          </p:cNvPr>
          <p:cNvSpPr txBox="1">
            <a:spLocks/>
          </p:cNvSpPr>
          <p:nvPr/>
        </p:nvSpPr>
        <p:spPr>
          <a:xfrm>
            <a:off x="342236" y="717895"/>
            <a:ext cx="7357916" cy="61177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solidFill>
                  <a:schemeClr val="accent4"/>
                </a:solidFill>
                <a:latin typeface="Karla" panose="020B0004030503030003" pitchFamily="34" charset="0"/>
              </a:rPr>
              <a:t>How might we engage Prospect B?</a:t>
            </a:r>
            <a:endParaRPr lang="en-US" sz="2000">
              <a:solidFill>
                <a:schemeClr val="accent4"/>
              </a:solidFill>
              <a:latin typeface="Karla" panose="020B0004030503030003" pitchFamily="34" charset="0"/>
              <a:cs typeface="Calibri Light"/>
            </a:endParaRPr>
          </a:p>
        </p:txBody>
      </p:sp>
      <p:sp>
        <p:nvSpPr>
          <p:cNvPr id="19" name="Footer Placeholder 4">
            <a:extLst>
              <a:ext uri="{FF2B5EF4-FFF2-40B4-BE49-F238E27FC236}">
                <a16:creationId xmlns:a16="http://schemas.microsoft.com/office/drawing/2014/main" id="{88911E10-44D6-4B30-8814-074C277BA8AF}"/>
              </a:ext>
            </a:extLst>
          </p:cNvPr>
          <p:cNvSpPr txBox="1">
            <a:spLocks/>
          </p:cNvSpPr>
          <p:nvPr/>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solidFill>
              </a:rPr>
              <a:t>© CCS Fundraising</a:t>
            </a:r>
          </a:p>
        </p:txBody>
      </p:sp>
      <p:sp>
        <p:nvSpPr>
          <p:cNvPr id="37" name="TextBox 22">
            <a:extLst>
              <a:ext uri="{FF2B5EF4-FFF2-40B4-BE49-F238E27FC236}">
                <a16:creationId xmlns:a16="http://schemas.microsoft.com/office/drawing/2014/main" id="{9DBF10A5-8E49-479E-B927-817A78E018A3}"/>
              </a:ext>
            </a:extLst>
          </p:cNvPr>
          <p:cNvSpPr txBox="1"/>
          <p:nvPr/>
        </p:nvSpPr>
        <p:spPr>
          <a:xfrm>
            <a:off x="342236" y="3006849"/>
            <a:ext cx="3211178" cy="3929024"/>
          </a:xfrm>
          <a:prstGeom prst="rect">
            <a:avLst/>
          </a:prstGeom>
        </p:spPr>
        <p:txBody>
          <a:bodyPr lIns="0" tIns="0" rIns="0" bIns="0" rtlCol="0" anchor="t">
            <a:spAutoFit/>
          </a:bodyPr>
          <a:lstStyle/>
          <a:p>
            <a:pPr>
              <a:lnSpc>
                <a:spcPts val="2240"/>
              </a:lnSpc>
              <a:spcBef>
                <a:spcPct val="0"/>
              </a:spcBef>
              <a:defRPr/>
            </a:pP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Prospect </a:t>
            </a:r>
            <a:r>
              <a:rPr lang="en-US" sz="1500">
                <a:solidFill>
                  <a:srgbClr val="254A5D"/>
                </a:solidFill>
                <a:latin typeface="Karla Light" panose="020B0004030503030003" pitchFamily="34" charset="0"/>
              </a:rPr>
              <a:t>B is</a:t>
            </a: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 a longstanding donor </a:t>
            </a:r>
            <a:r>
              <a:rPr lang="en-US" sz="1500">
                <a:solidFill>
                  <a:srgbClr val="254A5D"/>
                </a:solidFill>
                <a:latin typeface="Karla Light" panose="020B0004030503030003" pitchFamily="34" charset="0"/>
              </a:rPr>
              <a:t>to </a:t>
            </a: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the Neighborhood Food Pantry (NFP). </a:t>
            </a:r>
            <a:r>
              <a:rPr lang="en-US" sz="1500">
                <a:solidFill>
                  <a:srgbClr val="254A5D"/>
                </a:solidFill>
                <a:latin typeface="Karla Light" panose="020B0004030503030003" pitchFamily="34" charset="0"/>
              </a:rPr>
              <a:t>Prospect B has made a gift to the NFP each year for the last dozen years, always around the end of the year. No formal engagement plan has been put in place for her, but the NFP always sends a holiday card. When the pandemic hit, Prospect B made a gift outside of her normal giving timeframe, this time for double the size of her average gift.</a:t>
            </a:r>
            <a:endParaRPr kumimoji="0" lang="en-US" sz="1500" b="0" i="0" u="none" strike="noStrike" kern="1200" cap="none" spc="0" normalizeH="0" baseline="0" noProof="0">
              <a:ln>
                <a:noFill/>
              </a:ln>
              <a:solidFill>
                <a:srgbClr val="254A5D"/>
              </a:solidFill>
              <a:effectLst/>
              <a:uLnTx/>
              <a:uFillTx/>
              <a:latin typeface="Karla Light" panose="020B0004030503030003" pitchFamily="34" charset="0"/>
            </a:endParaRPr>
          </a:p>
          <a:p>
            <a:pPr marL="0" marR="0" lvl="0" indent="0" defTabSz="914400" rtl="0" eaLnBrk="1" fontAlgn="auto" latinLnBrk="0" hangingPunct="1">
              <a:lnSpc>
                <a:spcPts val="2240"/>
              </a:lnSpc>
              <a:spcBef>
                <a:spcPct val="0"/>
              </a:spcBef>
              <a:spcAft>
                <a:spcPts val="0"/>
              </a:spcAft>
              <a:buClrTx/>
              <a:buSzTx/>
              <a:buFontTx/>
              <a:buNone/>
              <a:tabLst/>
              <a:defRPr/>
            </a:pPr>
            <a:endParaRPr lang="en-US" sz="1500">
              <a:solidFill>
                <a:srgbClr val="254A5D"/>
              </a:solidFill>
              <a:latin typeface="Karla Light" panose="020B0004030503030003" pitchFamily="34" charset="0"/>
            </a:endParaRPr>
          </a:p>
          <a:p>
            <a:pPr marL="0" marR="0" lvl="0" indent="0" defTabSz="914400" rtl="0" eaLnBrk="1" fontAlgn="auto" latinLnBrk="0" hangingPunct="1">
              <a:lnSpc>
                <a:spcPts val="2240"/>
              </a:lnSpc>
              <a:spcBef>
                <a:spcPct val="0"/>
              </a:spcBef>
              <a:spcAft>
                <a:spcPts val="0"/>
              </a:spcAft>
              <a:buClrTx/>
              <a:buSzTx/>
              <a:buFontTx/>
              <a:buNone/>
              <a:tabLst/>
              <a:defRPr/>
            </a:pPr>
            <a:endParaRPr kumimoji="0" lang="en-US" sz="1500" b="0" i="0" u="none" strike="noStrike" kern="1200" cap="none" spc="0" normalizeH="0" baseline="0" noProof="0">
              <a:ln>
                <a:noFill/>
              </a:ln>
              <a:solidFill>
                <a:srgbClr val="254A5D"/>
              </a:solidFill>
              <a:effectLst/>
              <a:uLnTx/>
              <a:uFillTx/>
              <a:latin typeface="Karla Light" panose="020B0004030503030003" pitchFamily="34" charset="0"/>
            </a:endParaRPr>
          </a:p>
        </p:txBody>
      </p:sp>
      <p:sp>
        <p:nvSpPr>
          <p:cNvPr id="38" name="TextBox 22">
            <a:extLst>
              <a:ext uri="{FF2B5EF4-FFF2-40B4-BE49-F238E27FC236}">
                <a16:creationId xmlns:a16="http://schemas.microsoft.com/office/drawing/2014/main" id="{B19176BE-E748-4088-B235-9E647059CCE4}"/>
              </a:ext>
            </a:extLst>
          </p:cNvPr>
          <p:cNvSpPr txBox="1"/>
          <p:nvPr/>
        </p:nvSpPr>
        <p:spPr>
          <a:xfrm>
            <a:off x="4523787" y="3056238"/>
            <a:ext cx="3211178" cy="2518382"/>
          </a:xfrm>
          <a:prstGeom prst="rect">
            <a:avLst/>
          </a:prstGeom>
        </p:spPr>
        <p:txBody>
          <a:bodyPr lIns="0" tIns="0" rIns="0" bIns="0" rtlCol="0" anchor="t">
            <a:spAutoFit/>
          </a:bodyPr>
          <a:lstStyle/>
          <a:p>
            <a:pPr>
              <a:lnSpc>
                <a:spcPts val="2240"/>
              </a:lnSpc>
              <a:spcBef>
                <a:spcPct val="0"/>
              </a:spcBef>
              <a:defRPr/>
            </a:pP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Prospect</a:t>
            </a:r>
            <a:r>
              <a:rPr lang="en-US" sz="1500">
                <a:solidFill>
                  <a:srgbClr val="254A5D"/>
                </a:solidFill>
                <a:latin typeface="Karla Light" panose="020B0004030503030003" pitchFamily="34" charset="0"/>
              </a:rPr>
              <a:t> B</a:t>
            </a: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 is a partner at a local law firm and went to college and law school in the area. She is single.</a:t>
            </a:r>
            <a:endParaRPr lang="en-US" sz="1500">
              <a:solidFill>
                <a:srgbClr val="254A5D"/>
              </a:solidFill>
              <a:latin typeface="Karla Light" panose="020B0004030503030003" pitchFamily="34" charset="0"/>
            </a:endParaRPr>
          </a:p>
          <a:p>
            <a:pPr marL="0" marR="0" lvl="0" indent="0" defTabSz="914400" rtl="0" eaLnBrk="1" fontAlgn="auto" latinLnBrk="0" hangingPunct="1">
              <a:lnSpc>
                <a:spcPts val="2240"/>
              </a:lnSpc>
              <a:spcBef>
                <a:spcPct val="0"/>
              </a:spcBef>
              <a:spcAft>
                <a:spcPts val="0"/>
              </a:spcAft>
              <a:buClrTx/>
              <a:buSzTx/>
              <a:buFontTx/>
              <a:buNone/>
              <a:tabLst/>
              <a:defRPr/>
            </a:pPr>
            <a:endParaRPr kumimoji="0" lang="en-US" sz="1500" b="0" i="0" u="none" strike="noStrike" kern="1200" cap="none" spc="0" normalizeH="0" baseline="0" noProof="0">
              <a:ln>
                <a:noFill/>
              </a:ln>
              <a:solidFill>
                <a:srgbClr val="254A5D"/>
              </a:solidFill>
              <a:effectLst/>
              <a:uLnTx/>
              <a:uFillTx/>
              <a:latin typeface="Karla Light" panose="020B0004030503030003" pitchFamily="34" charset="0"/>
            </a:endParaRPr>
          </a:p>
          <a:p>
            <a:pPr marL="0" marR="0" lvl="0" indent="0" defTabSz="914400" rtl="0" eaLnBrk="1" fontAlgn="auto" latinLnBrk="0" hangingPunct="1">
              <a:lnSpc>
                <a:spcPts val="2240"/>
              </a:lnSpc>
              <a:spcBef>
                <a:spcPct val="0"/>
              </a:spcBef>
              <a:spcAft>
                <a:spcPts val="0"/>
              </a:spcAft>
              <a:buClrTx/>
              <a:buSzTx/>
              <a:buFontTx/>
              <a:buNone/>
              <a:tabLst/>
              <a:defRPr/>
            </a:pPr>
            <a:r>
              <a:rPr lang="en-US" sz="1500">
                <a:solidFill>
                  <a:srgbClr val="254A5D"/>
                </a:solidFill>
                <a:latin typeface="Karla Light" panose="020B0004030503030003" pitchFamily="34" charset="0"/>
              </a:rPr>
              <a:t>Her gift to the NFP during the pandemic was $1,000. Research uncovers that she regularly makes annual gifts to her alma mater for $5K-$10K. </a:t>
            </a:r>
            <a:endParaRPr kumimoji="0" lang="en-US" sz="1500" b="0" i="0" u="none" strike="noStrike" kern="1200" cap="none" spc="0" normalizeH="0" baseline="0" noProof="0">
              <a:ln>
                <a:noFill/>
              </a:ln>
              <a:solidFill>
                <a:srgbClr val="254A5D"/>
              </a:solidFill>
              <a:effectLst/>
              <a:uLnTx/>
              <a:uFillTx/>
              <a:latin typeface="Karla Light" panose="020B0004030503030003" pitchFamily="34" charset="0"/>
            </a:endParaRPr>
          </a:p>
        </p:txBody>
      </p:sp>
      <p:sp>
        <p:nvSpPr>
          <p:cNvPr id="41" name="TextBox 22">
            <a:extLst>
              <a:ext uri="{FF2B5EF4-FFF2-40B4-BE49-F238E27FC236}">
                <a16:creationId xmlns:a16="http://schemas.microsoft.com/office/drawing/2014/main" id="{8AF766AB-93B7-426F-82FB-53E9EE30BBAE}"/>
              </a:ext>
            </a:extLst>
          </p:cNvPr>
          <p:cNvSpPr txBox="1"/>
          <p:nvPr/>
        </p:nvSpPr>
        <p:spPr>
          <a:xfrm>
            <a:off x="8638586" y="3033991"/>
            <a:ext cx="3211178" cy="2518382"/>
          </a:xfrm>
          <a:prstGeom prst="rect">
            <a:avLst/>
          </a:prstGeom>
        </p:spPr>
        <p:txBody>
          <a:bodyPr lIns="0" tIns="0" rIns="0" bIns="0" rtlCol="0" anchor="t">
            <a:spAutoFit/>
          </a:bodyPr>
          <a:lstStyle/>
          <a:p>
            <a:pPr marL="0" marR="0" lvl="0" indent="0" defTabSz="914400" rtl="0" eaLnBrk="1" fontAlgn="auto" latinLnBrk="0" hangingPunct="1">
              <a:lnSpc>
                <a:spcPts val="2240"/>
              </a:lnSpc>
              <a:spcBef>
                <a:spcPct val="0"/>
              </a:spcBef>
              <a:spcAft>
                <a:spcPts val="0"/>
              </a:spcAft>
              <a:buClrTx/>
              <a:buSzTx/>
              <a:buFontTx/>
              <a:buNone/>
              <a:tabLst/>
              <a:defRPr/>
            </a:pPr>
            <a:r>
              <a:rPr kumimoji="0" lang="en-US" sz="1500" b="0" i="0" u="none" strike="noStrike" kern="1200" cap="none" spc="0" normalizeH="0" baseline="0" noProof="0">
                <a:ln>
                  <a:noFill/>
                </a:ln>
                <a:solidFill>
                  <a:srgbClr val="254A5D"/>
                </a:solidFill>
                <a:effectLst/>
                <a:uLnTx/>
                <a:uFillTx/>
                <a:latin typeface="Karla Light" panose="020B0004030503030003" pitchFamily="34" charset="0"/>
              </a:rPr>
              <a:t>NFP would like to make a concerted effort to qualify donors that gave during the pandemic and move them through the pipeline.</a:t>
            </a:r>
          </a:p>
          <a:p>
            <a:pPr marL="0" marR="0" lvl="0" indent="0" defTabSz="914400" rtl="0" eaLnBrk="1" fontAlgn="auto" latinLnBrk="0" hangingPunct="1">
              <a:lnSpc>
                <a:spcPts val="2240"/>
              </a:lnSpc>
              <a:spcBef>
                <a:spcPct val="0"/>
              </a:spcBef>
              <a:spcAft>
                <a:spcPts val="0"/>
              </a:spcAft>
              <a:buClrTx/>
              <a:buSzTx/>
              <a:buFontTx/>
              <a:buNone/>
              <a:tabLst/>
              <a:defRPr/>
            </a:pPr>
            <a:endParaRPr lang="en-US" sz="1500">
              <a:solidFill>
                <a:srgbClr val="254A5D"/>
              </a:solidFill>
              <a:latin typeface="Karla Light" panose="020B0004030503030003" pitchFamily="34" charset="0"/>
            </a:endParaRPr>
          </a:p>
          <a:p>
            <a:pPr marL="0" marR="0" lvl="0" indent="0" defTabSz="914400" rtl="0" eaLnBrk="1" fontAlgn="auto" latinLnBrk="0" hangingPunct="1">
              <a:lnSpc>
                <a:spcPts val="2240"/>
              </a:lnSpc>
              <a:spcBef>
                <a:spcPct val="0"/>
              </a:spcBef>
              <a:spcAft>
                <a:spcPts val="0"/>
              </a:spcAft>
              <a:buClrTx/>
              <a:buSzTx/>
              <a:buFontTx/>
              <a:buNone/>
              <a:tabLst/>
              <a:defRPr/>
            </a:pPr>
            <a:r>
              <a:rPr lang="en-US" sz="1500">
                <a:solidFill>
                  <a:srgbClr val="254A5D"/>
                </a:solidFill>
                <a:latin typeface="Karla Light" panose="020B0004030503030003" pitchFamily="34" charset="0"/>
              </a:rPr>
              <a:t>Capitalizing on the opportunity, NFP would like to run a mini-campaign to start an endowment that could help with operating costs.</a:t>
            </a:r>
            <a:endParaRPr kumimoji="0" lang="en-US" sz="1500" b="0" i="0" u="none" strike="noStrike" kern="1200" cap="none" spc="0" normalizeH="0" baseline="0" noProof="0">
              <a:ln>
                <a:noFill/>
              </a:ln>
              <a:solidFill>
                <a:srgbClr val="254A5D"/>
              </a:solidFill>
              <a:effectLst/>
              <a:uLnTx/>
              <a:uFillTx/>
              <a:latin typeface="Karla Light" panose="020B0004030503030003" pitchFamily="34" charset="0"/>
            </a:endParaRPr>
          </a:p>
        </p:txBody>
      </p:sp>
      <p:grpSp>
        <p:nvGrpSpPr>
          <p:cNvPr id="45" name="Group 2">
            <a:extLst>
              <a:ext uri="{FF2B5EF4-FFF2-40B4-BE49-F238E27FC236}">
                <a16:creationId xmlns:a16="http://schemas.microsoft.com/office/drawing/2014/main" id="{482D6FA6-A235-4581-AB28-19545A430E4A}"/>
              </a:ext>
            </a:extLst>
          </p:cNvPr>
          <p:cNvGrpSpPr/>
          <p:nvPr/>
        </p:nvGrpSpPr>
        <p:grpSpPr>
          <a:xfrm>
            <a:off x="49551" y="2066110"/>
            <a:ext cx="3754651" cy="4506498"/>
            <a:chOff x="0" y="0"/>
            <a:chExt cx="6839944" cy="10106544"/>
          </a:xfrm>
        </p:grpSpPr>
        <p:sp>
          <p:nvSpPr>
            <p:cNvPr id="46" name="Freeform 3">
              <a:extLst>
                <a:ext uri="{FF2B5EF4-FFF2-40B4-BE49-F238E27FC236}">
                  <a16:creationId xmlns:a16="http://schemas.microsoft.com/office/drawing/2014/main" id="{327216EE-2E12-44F9-AF43-0FDA03B77C4B}"/>
                </a:ext>
              </a:extLst>
            </p:cNvPr>
            <p:cNvSpPr/>
            <p:nvPr/>
          </p:nvSpPr>
          <p:spPr>
            <a:xfrm>
              <a:off x="0" y="0"/>
              <a:ext cx="6839945"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254A5D">
                <a:alpha val="19607"/>
              </a:srgbClr>
            </a:solidFill>
          </p:spPr>
        </p:sp>
      </p:grpSp>
      <p:pic>
        <p:nvPicPr>
          <p:cNvPr id="47" name="Picture 4">
            <a:extLst>
              <a:ext uri="{FF2B5EF4-FFF2-40B4-BE49-F238E27FC236}">
                <a16:creationId xmlns:a16="http://schemas.microsoft.com/office/drawing/2014/main" id="{3B1F80AA-06E5-43A3-9203-41A62FD82A39}"/>
              </a:ext>
            </a:extLst>
          </p:cNvPr>
          <p:cNvPicPr>
            <a:picLocks noChangeAspect="1"/>
          </p:cNvPicPr>
          <p:nvPr/>
        </p:nvPicPr>
        <p:blipFill>
          <a:blip r:embed="rId4"/>
          <a:srcRect/>
          <a:stretch>
            <a:fillRect/>
          </a:stretch>
        </p:blipFill>
        <p:spPr>
          <a:xfrm>
            <a:off x="1099017" y="1238251"/>
            <a:ext cx="1655719" cy="1655719"/>
          </a:xfrm>
          <a:prstGeom prst="rect">
            <a:avLst/>
          </a:prstGeom>
        </p:spPr>
      </p:pic>
      <p:sp>
        <p:nvSpPr>
          <p:cNvPr id="48" name="AutoShape 26">
            <a:extLst>
              <a:ext uri="{FF2B5EF4-FFF2-40B4-BE49-F238E27FC236}">
                <a16:creationId xmlns:a16="http://schemas.microsoft.com/office/drawing/2014/main" id="{64AEDB8C-D7F2-4A17-AC88-736ECEBEAAB6}"/>
              </a:ext>
            </a:extLst>
          </p:cNvPr>
          <p:cNvSpPr/>
          <p:nvPr/>
        </p:nvSpPr>
        <p:spPr>
          <a:xfrm>
            <a:off x="49551" y="6370543"/>
            <a:ext cx="3754651" cy="202065"/>
          </a:xfrm>
          <a:prstGeom prst="rect">
            <a:avLst/>
          </a:prstGeom>
          <a:solidFill>
            <a:srgbClr val="E1523D"/>
          </a:solidFill>
        </p:spPr>
      </p:sp>
      <p:sp>
        <p:nvSpPr>
          <p:cNvPr id="49" name="TextBox 30">
            <a:extLst>
              <a:ext uri="{FF2B5EF4-FFF2-40B4-BE49-F238E27FC236}">
                <a16:creationId xmlns:a16="http://schemas.microsoft.com/office/drawing/2014/main" id="{2D4DDE35-BC06-4484-85B8-5F731319C41C}"/>
              </a:ext>
            </a:extLst>
          </p:cNvPr>
          <p:cNvSpPr txBox="1"/>
          <p:nvPr/>
        </p:nvSpPr>
        <p:spPr>
          <a:xfrm>
            <a:off x="1164833" y="1662250"/>
            <a:ext cx="1524085" cy="635174"/>
          </a:xfrm>
          <a:prstGeom prst="rect">
            <a:avLst/>
          </a:prstGeom>
        </p:spPr>
        <p:txBody>
          <a:bodyPr wrap="square" lIns="0" tIns="0" rIns="0" bIns="0" rtlCol="0" anchor="t">
            <a:spAutoFit/>
          </a:bodyPr>
          <a:lstStyle/>
          <a:p>
            <a:pPr marL="0" marR="0" lvl="0" indent="0" algn="ctr" defTabSz="914400" rtl="0" eaLnBrk="1" fontAlgn="auto" latinLnBrk="0" hangingPunct="1">
              <a:lnSpc>
                <a:spcPts val="5880"/>
              </a:lnSpc>
              <a:spcBef>
                <a:spcPct val="0"/>
              </a:spcBef>
              <a:spcAft>
                <a:spcPts val="0"/>
              </a:spcAft>
              <a:buClrTx/>
              <a:buSzTx/>
              <a:buFontTx/>
              <a:buNone/>
              <a:tabLst/>
              <a:defRPr/>
            </a:pPr>
            <a:r>
              <a:rPr lang="en-US">
                <a:solidFill>
                  <a:srgbClr val="FFFFFF"/>
                </a:solidFill>
                <a:latin typeface="Karla Light" panose="020B0004030503030003" pitchFamily="34" charset="0"/>
                <a:cs typeface="Calibri Light"/>
              </a:rPr>
              <a:t>Background</a:t>
            </a:r>
            <a:endParaRPr lang="en-US" b="0" i="0" u="none" strike="noStrike" kern="1200" cap="none" spc="0" normalizeH="0" baseline="0" noProof="0">
              <a:ln>
                <a:noFill/>
              </a:ln>
              <a:solidFill>
                <a:srgbClr val="FFFFFF"/>
              </a:solidFill>
              <a:effectLst/>
              <a:uLnTx/>
              <a:uFillTx/>
              <a:latin typeface="Karla Light" panose="020B0004030503030003" pitchFamily="34" charset="0"/>
              <a:cs typeface="Calibri Light"/>
            </a:endParaRPr>
          </a:p>
        </p:txBody>
      </p:sp>
      <p:grpSp>
        <p:nvGrpSpPr>
          <p:cNvPr id="51" name="Group 5">
            <a:extLst>
              <a:ext uri="{FF2B5EF4-FFF2-40B4-BE49-F238E27FC236}">
                <a16:creationId xmlns:a16="http://schemas.microsoft.com/office/drawing/2014/main" id="{72B29A29-4490-4D4F-822A-013582141410}"/>
              </a:ext>
            </a:extLst>
          </p:cNvPr>
          <p:cNvGrpSpPr/>
          <p:nvPr/>
        </p:nvGrpSpPr>
        <p:grpSpPr>
          <a:xfrm>
            <a:off x="4208201" y="2066110"/>
            <a:ext cx="3754652" cy="4535989"/>
            <a:chOff x="-4819982" y="2625297"/>
            <a:chExt cx="6839946" cy="10106544"/>
          </a:xfrm>
        </p:grpSpPr>
        <p:sp>
          <p:nvSpPr>
            <p:cNvPr id="52" name="Freeform 6">
              <a:extLst>
                <a:ext uri="{FF2B5EF4-FFF2-40B4-BE49-F238E27FC236}">
                  <a16:creationId xmlns:a16="http://schemas.microsoft.com/office/drawing/2014/main" id="{A44CE5A1-2CF1-4F2D-A9ED-D373214F82BC}"/>
                </a:ext>
              </a:extLst>
            </p:cNvPr>
            <p:cNvSpPr/>
            <p:nvPr/>
          </p:nvSpPr>
          <p:spPr>
            <a:xfrm>
              <a:off x="-4819982" y="2625297"/>
              <a:ext cx="6839946"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254A5D">
                <a:alpha val="19607"/>
              </a:srgbClr>
            </a:solidFill>
          </p:spPr>
        </p:sp>
      </p:grpSp>
      <p:pic>
        <p:nvPicPr>
          <p:cNvPr id="53" name="Picture 7">
            <a:extLst>
              <a:ext uri="{FF2B5EF4-FFF2-40B4-BE49-F238E27FC236}">
                <a16:creationId xmlns:a16="http://schemas.microsoft.com/office/drawing/2014/main" id="{AF46CE8C-3EDF-45D3-AB56-EE15AA8105C4}"/>
              </a:ext>
            </a:extLst>
          </p:cNvPr>
          <p:cNvPicPr>
            <a:picLocks noChangeAspect="1"/>
          </p:cNvPicPr>
          <p:nvPr/>
        </p:nvPicPr>
        <p:blipFill>
          <a:blip r:embed="rId5"/>
          <a:srcRect/>
          <a:stretch>
            <a:fillRect/>
          </a:stretch>
        </p:blipFill>
        <p:spPr>
          <a:xfrm>
            <a:off x="5257667" y="1238251"/>
            <a:ext cx="1655719" cy="1655719"/>
          </a:xfrm>
          <a:prstGeom prst="rect">
            <a:avLst/>
          </a:prstGeom>
        </p:spPr>
      </p:pic>
      <p:sp>
        <p:nvSpPr>
          <p:cNvPr id="54" name="AutoShape 27">
            <a:extLst>
              <a:ext uri="{FF2B5EF4-FFF2-40B4-BE49-F238E27FC236}">
                <a16:creationId xmlns:a16="http://schemas.microsoft.com/office/drawing/2014/main" id="{70CAFED8-9C48-4ECC-A7EC-3FB00BAF69D9}"/>
              </a:ext>
            </a:extLst>
          </p:cNvPr>
          <p:cNvSpPr/>
          <p:nvPr/>
        </p:nvSpPr>
        <p:spPr>
          <a:xfrm>
            <a:off x="4208201" y="6384130"/>
            <a:ext cx="3754651" cy="202065"/>
          </a:xfrm>
          <a:prstGeom prst="rect">
            <a:avLst/>
          </a:prstGeom>
          <a:solidFill>
            <a:srgbClr val="D9E1E2"/>
          </a:solidFill>
        </p:spPr>
      </p:sp>
      <p:sp>
        <p:nvSpPr>
          <p:cNvPr id="56" name="TextBox 30">
            <a:extLst>
              <a:ext uri="{FF2B5EF4-FFF2-40B4-BE49-F238E27FC236}">
                <a16:creationId xmlns:a16="http://schemas.microsoft.com/office/drawing/2014/main" id="{220952FD-F0AC-407F-8544-3DD2DC987AE8}"/>
              </a:ext>
            </a:extLst>
          </p:cNvPr>
          <p:cNvSpPr txBox="1"/>
          <p:nvPr/>
        </p:nvSpPr>
        <p:spPr>
          <a:xfrm>
            <a:off x="5323483" y="1662250"/>
            <a:ext cx="1524085" cy="635174"/>
          </a:xfrm>
          <a:prstGeom prst="rect">
            <a:avLst/>
          </a:prstGeom>
        </p:spPr>
        <p:txBody>
          <a:bodyPr wrap="square" lIns="0" tIns="0" rIns="0" bIns="0" rtlCol="0" anchor="t">
            <a:spAutoFit/>
          </a:bodyPr>
          <a:lstStyle/>
          <a:p>
            <a:pPr marL="0" marR="0" lvl="0" indent="0" algn="ctr" defTabSz="914400" rtl="0" eaLnBrk="1" fontAlgn="auto" latinLnBrk="0" hangingPunct="1">
              <a:lnSpc>
                <a:spcPts val="5880"/>
              </a:lnSpc>
              <a:spcBef>
                <a:spcPct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Karla Light" panose="020B0004030503030003" pitchFamily="34" charset="0"/>
                <a:cs typeface="Calibri Light"/>
              </a:rPr>
              <a:t>Research</a:t>
            </a:r>
            <a:endParaRPr lang="en-US" b="0" i="0" u="none" strike="noStrike" kern="1200" cap="none" spc="0" normalizeH="0" baseline="0" noProof="0">
              <a:ln>
                <a:noFill/>
              </a:ln>
              <a:solidFill>
                <a:srgbClr val="FFFFFF"/>
              </a:solidFill>
              <a:effectLst/>
              <a:uLnTx/>
              <a:uFillTx/>
              <a:latin typeface="Karla Light" panose="020B0004030503030003" pitchFamily="34" charset="0"/>
              <a:cs typeface="Calibri Light"/>
            </a:endParaRPr>
          </a:p>
        </p:txBody>
      </p:sp>
      <p:grpSp>
        <p:nvGrpSpPr>
          <p:cNvPr id="57" name="Group 8">
            <a:extLst>
              <a:ext uri="{FF2B5EF4-FFF2-40B4-BE49-F238E27FC236}">
                <a16:creationId xmlns:a16="http://schemas.microsoft.com/office/drawing/2014/main" id="{766766AD-4F5B-4EE1-8397-C93503B9D005}"/>
              </a:ext>
            </a:extLst>
          </p:cNvPr>
          <p:cNvGrpSpPr/>
          <p:nvPr/>
        </p:nvGrpSpPr>
        <p:grpSpPr>
          <a:xfrm>
            <a:off x="8366850" y="2066111"/>
            <a:ext cx="3754651" cy="4535988"/>
            <a:chOff x="0" y="0"/>
            <a:chExt cx="6839944" cy="10106544"/>
          </a:xfrm>
        </p:grpSpPr>
        <p:sp>
          <p:nvSpPr>
            <p:cNvPr id="58" name="Freeform 9">
              <a:extLst>
                <a:ext uri="{FF2B5EF4-FFF2-40B4-BE49-F238E27FC236}">
                  <a16:creationId xmlns:a16="http://schemas.microsoft.com/office/drawing/2014/main" id="{EFB032DD-A878-45AC-BAC4-861D73AC475E}"/>
                </a:ext>
              </a:extLst>
            </p:cNvPr>
            <p:cNvSpPr/>
            <p:nvPr/>
          </p:nvSpPr>
          <p:spPr>
            <a:xfrm>
              <a:off x="0" y="0"/>
              <a:ext cx="6839945"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254A5D">
                <a:alpha val="19607"/>
              </a:srgbClr>
            </a:solidFill>
          </p:spPr>
        </p:sp>
      </p:grpSp>
      <p:pic>
        <p:nvPicPr>
          <p:cNvPr id="59" name="Picture 10">
            <a:extLst>
              <a:ext uri="{FF2B5EF4-FFF2-40B4-BE49-F238E27FC236}">
                <a16:creationId xmlns:a16="http://schemas.microsoft.com/office/drawing/2014/main" id="{5FDB78F8-4432-4CF7-A8A9-FB05283498FD}"/>
              </a:ext>
            </a:extLst>
          </p:cNvPr>
          <p:cNvPicPr>
            <a:picLocks noChangeAspect="1"/>
          </p:cNvPicPr>
          <p:nvPr/>
        </p:nvPicPr>
        <p:blipFill>
          <a:blip r:embed="rId6"/>
          <a:srcRect/>
          <a:stretch>
            <a:fillRect/>
          </a:stretch>
        </p:blipFill>
        <p:spPr>
          <a:xfrm>
            <a:off x="9416316" y="1238251"/>
            <a:ext cx="1655719" cy="1655719"/>
          </a:xfrm>
          <a:prstGeom prst="rect">
            <a:avLst/>
          </a:prstGeom>
        </p:spPr>
      </p:pic>
      <p:sp>
        <p:nvSpPr>
          <p:cNvPr id="60" name="AutoShape 28">
            <a:extLst>
              <a:ext uri="{FF2B5EF4-FFF2-40B4-BE49-F238E27FC236}">
                <a16:creationId xmlns:a16="http://schemas.microsoft.com/office/drawing/2014/main" id="{C92AB444-7FC4-4C86-A32A-93233006B20B}"/>
              </a:ext>
            </a:extLst>
          </p:cNvPr>
          <p:cNvSpPr/>
          <p:nvPr/>
        </p:nvSpPr>
        <p:spPr>
          <a:xfrm>
            <a:off x="8366850" y="6400034"/>
            <a:ext cx="3754651" cy="202065"/>
          </a:xfrm>
          <a:prstGeom prst="rect">
            <a:avLst/>
          </a:prstGeom>
          <a:solidFill>
            <a:srgbClr val="2CCCD3"/>
          </a:solidFill>
        </p:spPr>
      </p:sp>
      <p:sp>
        <p:nvSpPr>
          <p:cNvPr id="61" name="TextBox 30">
            <a:extLst>
              <a:ext uri="{FF2B5EF4-FFF2-40B4-BE49-F238E27FC236}">
                <a16:creationId xmlns:a16="http://schemas.microsoft.com/office/drawing/2014/main" id="{BAC629DF-A564-44C0-9A76-CAF9A24297C6}"/>
              </a:ext>
            </a:extLst>
          </p:cNvPr>
          <p:cNvSpPr txBox="1"/>
          <p:nvPr/>
        </p:nvSpPr>
        <p:spPr>
          <a:xfrm>
            <a:off x="9452849" y="1662250"/>
            <a:ext cx="1524085" cy="635174"/>
          </a:xfrm>
          <a:prstGeom prst="rect">
            <a:avLst/>
          </a:prstGeom>
        </p:spPr>
        <p:txBody>
          <a:bodyPr wrap="square" lIns="0" tIns="0" rIns="0" bIns="0" rtlCol="0" anchor="t">
            <a:spAutoFit/>
          </a:bodyPr>
          <a:lstStyle/>
          <a:p>
            <a:pPr marL="0" marR="0" lvl="0" indent="0" algn="ctr" defTabSz="914400" rtl="0" eaLnBrk="1" fontAlgn="auto" latinLnBrk="0" hangingPunct="1">
              <a:lnSpc>
                <a:spcPts val="5880"/>
              </a:lnSpc>
              <a:spcBef>
                <a:spcPct val="0"/>
              </a:spcBef>
              <a:spcAft>
                <a:spcPts val="0"/>
              </a:spcAft>
              <a:buClrTx/>
              <a:buSzTx/>
              <a:buFontTx/>
              <a:buNone/>
              <a:tabLst/>
              <a:defRPr/>
            </a:pPr>
            <a:r>
              <a:rPr lang="en-US">
                <a:solidFill>
                  <a:srgbClr val="FFFFFF"/>
                </a:solidFill>
                <a:latin typeface="Karla Light" panose="020B0004030503030003" pitchFamily="34" charset="0"/>
                <a:cs typeface="Calibri Light"/>
              </a:rPr>
              <a:t>Opportunity</a:t>
            </a:r>
            <a:endParaRPr lang="en-US" b="0" i="0" u="none" strike="noStrike" kern="1200" cap="none" spc="0" normalizeH="0" baseline="0" noProof="0">
              <a:ln>
                <a:noFill/>
              </a:ln>
              <a:solidFill>
                <a:srgbClr val="FFFFFF"/>
              </a:solidFill>
              <a:effectLst/>
              <a:uLnTx/>
              <a:uFillTx/>
              <a:latin typeface="Karla Light" panose="020B0004030503030003" pitchFamily="34" charset="0"/>
              <a:cs typeface="Calibri Light"/>
            </a:endParaRPr>
          </a:p>
        </p:txBody>
      </p:sp>
      <p:sp>
        <p:nvSpPr>
          <p:cNvPr id="2" name="Rectangle 1">
            <a:extLst>
              <a:ext uri="{FF2B5EF4-FFF2-40B4-BE49-F238E27FC236}">
                <a16:creationId xmlns:a16="http://schemas.microsoft.com/office/drawing/2014/main" id="{DAC32DD2-144D-963D-FC85-0EEBFA16A3E4}"/>
              </a:ext>
            </a:extLst>
          </p:cNvPr>
          <p:cNvSpPr/>
          <p:nvPr/>
        </p:nvSpPr>
        <p:spPr>
          <a:xfrm>
            <a:off x="0" y="6580262"/>
            <a:ext cx="3156559" cy="27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626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EC5CDD-4022-0D05-E72B-EB7331A9A62D}"/>
              </a:ext>
            </a:extLst>
          </p:cNvPr>
          <p:cNvSpPr/>
          <p:nvPr/>
        </p:nvSpPr>
        <p:spPr>
          <a:xfrm>
            <a:off x="4124008" y="0"/>
            <a:ext cx="8067992" cy="6858000"/>
          </a:xfrm>
          <a:prstGeom prst="rect">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742AFF-817A-6117-F19C-CB7E8E5EC9F3}"/>
              </a:ext>
            </a:extLst>
          </p:cNvPr>
          <p:cNvSpPr>
            <a:spLocks noGrp="1"/>
          </p:cNvSpPr>
          <p:nvPr>
            <p:ph type="title"/>
          </p:nvPr>
        </p:nvSpPr>
        <p:spPr>
          <a:xfrm>
            <a:off x="6164338" y="3151909"/>
            <a:ext cx="3987331" cy="554182"/>
          </a:xfrm>
        </p:spPr>
        <p:txBody>
          <a:bodyPr/>
          <a:lstStyle/>
          <a:p>
            <a:r>
              <a:rPr lang="en-US"/>
              <a:t>Wrapping up </a:t>
            </a:r>
          </a:p>
        </p:txBody>
      </p:sp>
      <p:pic>
        <p:nvPicPr>
          <p:cNvPr id="6" name="Picture Placeholder 5" descr="A picture containing building, altar, decorated&#10;&#10;Description automatically generated">
            <a:extLst>
              <a:ext uri="{FF2B5EF4-FFF2-40B4-BE49-F238E27FC236}">
                <a16:creationId xmlns:a16="http://schemas.microsoft.com/office/drawing/2014/main" id="{B5D4759B-2E45-9241-B521-7208AEDDE0D5}"/>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a:xfrm>
            <a:off x="-11430" y="0"/>
            <a:ext cx="4135438" cy="6864395"/>
          </a:xfrm>
        </p:spPr>
      </p:pic>
      <p:sp>
        <p:nvSpPr>
          <p:cNvPr id="8" name="Freeform 7">
            <a:extLst>
              <a:ext uri="{FF2B5EF4-FFF2-40B4-BE49-F238E27FC236}">
                <a16:creationId xmlns:a16="http://schemas.microsoft.com/office/drawing/2014/main" id="{7386CAE3-CAF6-4628-BC2A-C11FF078A644}"/>
              </a:ext>
            </a:extLst>
          </p:cNvPr>
          <p:cNvSpPr/>
          <p:nvPr/>
        </p:nvSpPr>
        <p:spPr>
          <a:xfrm rot="5400000">
            <a:off x="-17930" y="2040870"/>
            <a:ext cx="4817130" cy="4817130"/>
          </a:xfrm>
          <a:custGeom>
            <a:avLst/>
            <a:gdLst>
              <a:gd name="connsiteX0" fmla="*/ 6841580 w 6841580"/>
              <a:gd name="connsiteY0" fmla="*/ 0 h 6841580"/>
              <a:gd name="connsiteX1" fmla="*/ 6841580 w 6841580"/>
              <a:gd name="connsiteY1" fmla="*/ 3515941 h 6841580"/>
              <a:gd name="connsiteX2" fmla="*/ 3515941 w 6841580"/>
              <a:gd name="connsiteY2" fmla="*/ 6841580 h 6841580"/>
              <a:gd name="connsiteX3" fmla="*/ 0 w 6841580"/>
              <a:gd name="connsiteY3" fmla="*/ 6841580 h 6841580"/>
            </a:gdLst>
            <a:ahLst/>
            <a:cxnLst>
              <a:cxn ang="0">
                <a:pos x="connsiteX0" y="connsiteY0"/>
              </a:cxn>
              <a:cxn ang="0">
                <a:pos x="connsiteX1" y="connsiteY1"/>
              </a:cxn>
              <a:cxn ang="0">
                <a:pos x="connsiteX2" y="connsiteY2"/>
              </a:cxn>
              <a:cxn ang="0">
                <a:pos x="connsiteX3" y="connsiteY3"/>
              </a:cxn>
            </a:cxnLst>
            <a:rect l="l" t="t" r="r" b="b"/>
            <a:pathLst>
              <a:path w="6841580" h="6841580">
                <a:moveTo>
                  <a:pt x="6841580" y="0"/>
                </a:moveTo>
                <a:lnTo>
                  <a:pt x="6841580" y="3515941"/>
                </a:lnTo>
                <a:lnTo>
                  <a:pt x="3515941" y="6841580"/>
                </a:lnTo>
                <a:lnTo>
                  <a:pt x="0" y="6841580"/>
                </a:lnTo>
                <a:close/>
              </a:path>
            </a:pathLst>
          </a:custGeom>
          <a:solidFill>
            <a:srgbClr val="D9E1E2">
              <a:alpha val="499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9DA3A5"/>
              </a:solidFill>
            </a:endParaRPr>
          </a:p>
        </p:txBody>
      </p:sp>
    </p:spTree>
    <p:extLst>
      <p:ext uri="{BB962C8B-B14F-4D97-AF65-F5344CB8AC3E}">
        <p14:creationId xmlns:p14="http://schemas.microsoft.com/office/powerpoint/2010/main" val="2140597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1E2EFB-39E9-D7CB-1F24-ECD84D2C0EE9}"/>
              </a:ext>
            </a:extLst>
          </p:cNvPr>
          <p:cNvSpPr>
            <a:spLocks noGrp="1"/>
          </p:cNvSpPr>
          <p:nvPr>
            <p:ph type="body" sz="quarter" idx="16"/>
          </p:nvPr>
        </p:nvSpPr>
        <p:spPr/>
        <p:txBody>
          <a:bodyPr/>
          <a:lstStyle/>
          <a:p>
            <a:r>
              <a:rPr lang="en-US"/>
              <a:t>KEY TAKEAWAYS </a:t>
            </a:r>
          </a:p>
        </p:txBody>
      </p:sp>
      <p:pic>
        <p:nvPicPr>
          <p:cNvPr id="10" name="Picture Placeholder 9">
            <a:extLst>
              <a:ext uri="{FF2B5EF4-FFF2-40B4-BE49-F238E27FC236}">
                <a16:creationId xmlns:a16="http://schemas.microsoft.com/office/drawing/2014/main" id="{80927404-8D2A-26DB-D5C4-1DDEA6C00672}"/>
              </a:ext>
            </a:extLst>
          </p:cNvPr>
          <p:cNvPicPr>
            <a:picLocks noGrp="1" noChangeAspect="1"/>
          </p:cNvPicPr>
          <p:nvPr>
            <p:ph type="pic" sz="quarter" idx="17"/>
          </p:nvPr>
        </p:nvPicPr>
        <p:blipFill rotWithShape="1">
          <a:blip r:embed="rId2" cstate="hqprint">
            <a:extLst>
              <a:ext uri="{28A0092B-C50C-407E-A947-70E740481C1C}">
                <a14:useLocalDpi xmlns:a14="http://schemas.microsoft.com/office/drawing/2010/main"/>
              </a:ext>
            </a:extLst>
          </a:blip>
          <a:srcRect/>
          <a:stretch/>
        </p:blipFill>
        <p:spPr>
          <a:xfrm>
            <a:off x="4254656" y="3414"/>
            <a:ext cx="7937344" cy="6877050"/>
          </a:xfrm>
        </p:spPr>
      </p:pic>
      <p:sp>
        <p:nvSpPr>
          <p:cNvPr id="7" name="Text Placeholder 6">
            <a:extLst>
              <a:ext uri="{FF2B5EF4-FFF2-40B4-BE49-F238E27FC236}">
                <a16:creationId xmlns:a16="http://schemas.microsoft.com/office/drawing/2014/main" id="{D86E887C-237E-9ED2-3403-2D075E93D7C6}"/>
              </a:ext>
            </a:extLst>
          </p:cNvPr>
          <p:cNvSpPr>
            <a:spLocks noGrp="1"/>
          </p:cNvSpPr>
          <p:nvPr>
            <p:ph type="body" sz="quarter" idx="18"/>
          </p:nvPr>
        </p:nvSpPr>
        <p:spPr>
          <a:xfrm>
            <a:off x="457200" y="1425814"/>
            <a:ext cx="7183677" cy="3421062"/>
          </a:xfrm>
        </p:spPr>
        <p:txBody>
          <a:bodyPr>
            <a:noAutofit/>
          </a:bodyPr>
          <a:lstStyle/>
          <a:p>
            <a:pPr marL="285750" lvl="0" indent="-285750">
              <a:spcAft>
                <a:spcPts val="1200"/>
              </a:spcAft>
              <a:buFont typeface="Arial" panose="020B0604020202020204" pitchFamily="34" charset="0"/>
              <a:buChar char="•"/>
            </a:pPr>
            <a:r>
              <a:rPr lang="en-US" sz="1600">
                <a:solidFill>
                  <a:srgbClr val="808080"/>
                </a:solidFill>
              </a:rPr>
              <a:t>Moves management is a strategic engagement process</a:t>
            </a:r>
          </a:p>
          <a:p>
            <a:pPr marL="285750" lvl="0" indent="-285750">
              <a:spcAft>
                <a:spcPts val="1200"/>
              </a:spcAft>
              <a:buFont typeface="Arial" panose="020B0604020202020204" pitchFamily="34" charset="0"/>
              <a:buChar char="•"/>
            </a:pPr>
            <a:r>
              <a:rPr lang="en-US" sz="1600">
                <a:solidFill>
                  <a:srgbClr val="808080"/>
                </a:solidFill>
              </a:rPr>
              <a:t>The donor cycle includes identification, qualification, cultivation, briefing, solicitation, and stewardship</a:t>
            </a:r>
          </a:p>
          <a:p>
            <a:pPr marL="285750" lvl="0" indent="-285750">
              <a:spcAft>
                <a:spcPts val="1200"/>
              </a:spcAft>
              <a:buFont typeface="Arial" panose="020B0604020202020204" pitchFamily="34" charset="0"/>
              <a:buChar char="•"/>
            </a:pPr>
            <a:r>
              <a:rPr lang="en-US" sz="1600">
                <a:solidFill>
                  <a:srgbClr val="808080"/>
                </a:solidFill>
              </a:rPr>
              <a:t>Consider using an inclusive lens at each step</a:t>
            </a:r>
          </a:p>
          <a:p>
            <a:pPr marL="285750" lvl="0" indent="-285750">
              <a:spcAft>
                <a:spcPts val="1200"/>
              </a:spcAft>
              <a:buFont typeface="Arial" panose="020B0604020202020204" pitchFamily="34" charset="0"/>
              <a:buChar char="•"/>
            </a:pPr>
            <a:r>
              <a:rPr lang="en-US" sz="1600">
                <a:solidFill>
                  <a:srgbClr val="808080"/>
                </a:solidFill>
              </a:rPr>
              <a:t>Donor stewardship and recognition is important to underscoring impact</a:t>
            </a:r>
          </a:p>
          <a:p>
            <a:pPr marL="285750" lvl="0" indent="-285750">
              <a:spcAft>
                <a:spcPts val="1200"/>
              </a:spcAft>
              <a:buFont typeface="Arial" panose="020B0604020202020204" pitchFamily="34" charset="0"/>
              <a:buChar char="•"/>
            </a:pPr>
            <a:r>
              <a:rPr lang="en-US" sz="1600">
                <a:solidFill>
                  <a:srgbClr val="808080"/>
                </a:solidFill>
              </a:rPr>
              <a:t>When in doubt, </a:t>
            </a:r>
            <a:r>
              <a:rPr lang="en-US" sz="1600" b="1">
                <a:solidFill>
                  <a:srgbClr val="E1523D"/>
                </a:solidFill>
              </a:rPr>
              <a:t>say thank you! </a:t>
            </a:r>
          </a:p>
        </p:txBody>
      </p:sp>
    </p:spTree>
    <p:extLst>
      <p:ext uri="{BB962C8B-B14F-4D97-AF65-F5344CB8AC3E}">
        <p14:creationId xmlns:p14="http://schemas.microsoft.com/office/powerpoint/2010/main" val="137934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74753E8-76CA-D02D-5E61-DE9F7DF3B9AE}"/>
              </a:ext>
            </a:extLst>
          </p:cNvPr>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p:blipFill>
        <p:spPr>
          <a:xfrm>
            <a:off x="8082987" y="0"/>
            <a:ext cx="4109013" cy="6857999"/>
          </a:xfrm>
        </p:spPr>
      </p:pic>
      <p:sp>
        <p:nvSpPr>
          <p:cNvPr id="3" name="Text Placeholder 2">
            <a:extLst>
              <a:ext uri="{FF2B5EF4-FFF2-40B4-BE49-F238E27FC236}">
                <a16:creationId xmlns:a16="http://schemas.microsoft.com/office/drawing/2014/main" id="{156F6A94-2205-02BE-4D78-4BE0231FF329}"/>
              </a:ext>
            </a:extLst>
          </p:cNvPr>
          <p:cNvSpPr>
            <a:spLocks noGrp="1"/>
          </p:cNvSpPr>
          <p:nvPr>
            <p:ph type="body" sz="quarter" idx="16"/>
          </p:nvPr>
        </p:nvSpPr>
        <p:spPr/>
        <p:txBody>
          <a:bodyPr/>
          <a:lstStyle/>
          <a:p>
            <a:r>
              <a:rPr lang="en-US"/>
              <a:t>ADDITIONAL RESOURCES </a:t>
            </a:r>
          </a:p>
        </p:txBody>
      </p:sp>
      <p:sp>
        <p:nvSpPr>
          <p:cNvPr id="4" name="Text Placeholder 3">
            <a:extLst>
              <a:ext uri="{FF2B5EF4-FFF2-40B4-BE49-F238E27FC236}">
                <a16:creationId xmlns:a16="http://schemas.microsoft.com/office/drawing/2014/main" id="{9EDDA9EB-E808-954B-38D4-D57DBF528121}"/>
              </a:ext>
            </a:extLst>
          </p:cNvPr>
          <p:cNvSpPr>
            <a:spLocks noGrp="1"/>
          </p:cNvSpPr>
          <p:nvPr>
            <p:ph type="body" sz="quarter" idx="18"/>
          </p:nvPr>
        </p:nvSpPr>
        <p:spPr>
          <a:xfrm>
            <a:off x="463356" y="1528187"/>
            <a:ext cx="7129636" cy="4867726"/>
          </a:xfrm>
        </p:spPr>
        <p:txBody>
          <a:bodyPr/>
          <a:lstStyle/>
          <a:p>
            <a:pPr>
              <a:lnSpc>
                <a:spcPct val="150000"/>
              </a:lnSpc>
            </a:pPr>
            <a:r>
              <a:rPr lang="en-US">
                <a:solidFill>
                  <a:srgbClr val="808080"/>
                </a:solidFill>
                <a:ea typeface="Calibri" panose="020F0502020204030204" pitchFamily="34" charset="0"/>
                <a:cs typeface="Times New Roman (Body CS)"/>
              </a:rPr>
              <a:t>Thank you for joining us for today’s video! You can access additional resources through the Fundraising Fundamentals series: </a:t>
            </a:r>
            <a:endParaRPr lang="en-US">
              <a:ea typeface="Calibri" panose="020F0502020204030204" pitchFamily="34" charset="0"/>
              <a:cs typeface="Times New Roman" panose="02020603050405020304" pitchFamily="18" charset="0"/>
            </a:endParaRPr>
          </a:p>
          <a:p>
            <a:pPr>
              <a:lnSpc>
                <a:spcPct val="150000"/>
              </a:lnSpc>
            </a:pPr>
            <a:endParaRPr lang="en-US"/>
          </a:p>
        </p:txBody>
      </p:sp>
      <p:sp>
        <p:nvSpPr>
          <p:cNvPr id="8" name="TextBox 7">
            <a:extLst>
              <a:ext uri="{FF2B5EF4-FFF2-40B4-BE49-F238E27FC236}">
                <a16:creationId xmlns:a16="http://schemas.microsoft.com/office/drawing/2014/main" id="{EB88DAC8-06A0-5F6B-F50B-404C7AA0766B}"/>
              </a:ext>
            </a:extLst>
          </p:cNvPr>
          <p:cNvSpPr txBox="1"/>
          <p:nvPr/>
        </p:nvSpPr>
        <p:spPr>
          <a:xfrm>
            <a:off x="1215706" y="2768630"/>
            <a:ext cx="6967804" cy="2797561"/>
          </a:xfrm>
          <a:prstGeom prst="rect">
            <a:avLst/>
          </a:prstGeom>
          <a:noFill/>
        </p:spPr>
        <p:txBody>
          <a:bodyPr wrap="square">
            <a:spAutoFit/>
          </a:bodyPr>
          <a:lstStyle/>
          <a:p>
            <a:pPr>
              <a:lnSpc>
                <a:spcPct val="150000"/>
              </a:lnSpc>
            </a:pPr>
            <a:r>
              <a:rPr lang="en-US" sz="1700" dirty="0">
                <a:solidFill>
                  <a:srgbClr val="808080"/>
                </a:solidFill>
                <a:latin typeface="Karla Light" panose="020B0004030503030003" pitchFamily="34" charset="0"/>
                <a:ea typeface="Calibri" panose="020F0502020204030204" pitchFamily="34" charset="0"/>
                <a:cs typeface="Times New Roman (Body CS)"/>
              </a:rPr>
              <a:t>Review other topics via the Fundraising Fundamentals series. </a:t>
            </a:r>
          </a:p>
          <a:p>
            <a:pPr>
              <a:lnSpc>
                <a:spcPct val="150000"/>
              </a:lnSpc>
            </a:pPr>
            <a:endParaRPr lang="en-US" sz="1700" dirty="0">
              <a:solidFill>
                <a:srgbClr val="808080"/>
              </a:solidFill>
              <a:latin typeface="Karla Light" panose="020B0004030503030003" pitchFamily="34" charset="0"/>
              <a:ea typeface="Calibri" panose="020F0502020204030204" pitchFamily="34" charset="0"/>
              <a:cs typeface="Times New Roman (Body CS)"/>
            </a:endParaRPr>
          </a:p>
          <a:p>
            <a:pPr>
              <a:lnSpc>
                <a:spcPct val="150000"/>
              </a:lnSpc>
            </a:pPr>
            <a:endParaRPr lang="en-US" sz="1700" dirty="0">
              <a:solidFill>
                <a:srgbClr val="808080"/>
              </a:solidFill>
              <a:latin typeface="Karla Light" panose="020B0004030503030003" pitchFamily="34" charset="0"/>
              <a:ea typeface="Calibri" panose="020F0502020204030204" pitchFamily="34" charset="0"/>
              <a:cs typeface="Times New Roman (Body CS)"/>
            </a:endParaRPr>
          </a:p>
          <a:p>
            <a:pPr>
              <a:lnSpc>
                <a:spcPct val="150000"/>
              </a:lnSpc>
            </a:pPr>
            <a:r>
              <a:rPr lang="en-US" sz="1700" dirty="0">
                <a:solidFill>
                  <a:srgbClr val="808080"/>
                </a:solidFill>
                <a:latin typeface="Karla Light" panose="020B0004030503030003" pitchFamily="34" charset="0"/>
                <a:ea typeface="Calibri" panose="020F0502020204030204" pitchFamily="34" charset="0"/>
                <a:cs typeface="Times New Roman (Body CS)"/>
              </a:rPr>
              <a:t>Peruse the “CCS Insights” tab on our website. </a:t>
            </a:r>
          </a:p>
          <a:p>
            <a:pPr>
              <a:lnSpc>
                <a:spcPct val="150000"/>
              </a:lnSpc>
            </a:pPr>
            <a:endParaRPr lang="en-US" sz="1700" dirty="0">
              <a:solidFill>
                <a:srgbClr val="808080"/>
              </a:solidFill>
              <a:latin typeface="Karla Light" panose="020B0004030503030003" pitchFamily="34" charset="0"/>
              <a:ea typeface="Calibri" panose="020F0502020204030204" pitchFamily="34" charset="0"/>
              <a:cs typeface="Times New Roman (Body CS)"/>
            </a:endParaRPr>
          </a:p>
          <a:p>
            <a:pPr>
              <a:lnSpc>
                <a:spcPct val="150000"/>
              </a:lnSpc>
            </a:pPr>
            <a:endParaRPr lang="en-US" sz="1700" dirty="0">
              <a:solidFill>
                <a:srgbClr val="808080"/>
              </a:solidFill>
              <a:latin typeface="Karla Light" panose="020B0004030503030003" pitchFamily="34" charset="0"/>
              <a:ea typeface="Calibri" panose="020F0502020204030204" pitchFamily="34" charset="0"/>
              <a:cs typeface="Times New Roman (Body CS)"/>
            </a:endParaRPr>
          </a:p>
          <a:p>
            <a:pPr>
              <a:lnSpc>
                <a:spcPct val="150000"/>
              </a:lnSpc>
            </a:pPr>
            <a:r>
              <a:rPr lang="en-US" sz="1700" dirty="0">
                <a:solidFill>
                  <a:srgbClr val="808080"/>
                </a:solidFill>
                <a:latin typeface="Karla Light" panose="020B0004030503030003" pitchFamily="34" charset="0"/>
                <a:ea typeface="Calibri" panose="020F0502020204030204" pitchFamily="34" charset="0"/>
                <a:cs typeface="Times New Roman (Body CS)"/>
              </a:rPr>
              <a:t>Reach out to our team at </a:t>
            </a:r>
            <a:r>
              <a:rPr lang="en-US" sz="1700" dirty="0">
                <a:solidFill>
                  <a:srgbClr val="808080"/>
                </a:solidFill>
                <a:latin typeface="Karla Light" panose="020B0004030503030003" pitchFamily="34" charset="0"/>
                <a:ea typeface="Calibri" panose="020F0502020204030204" pitchFamily="34" charset="0"/>
                <a:cs typeface="Times New Roman (Body CS)"/>
                <a:hlinkClick r:id="rId4"/>
              </a:rPr>
              <a:t>info@ccsfundraising.com</a:t>
            </a:r>
            <a:r>
              <a:rPr lang="en-US" sz="1700" dirty="0">
                <a:solidFill>
                  <a:srgbClr val="808080"/>
                </a:solidFill>
                <a:latin typeface="Karla Light" panose="020B0004030503030003" pitchFamily="34" charset="0"/>
                <a:ea typeface="Calibri" panose="020F0502020204030204" pitchFamily="34" charset="0"/>
                <a:cs typeface="Times New Roman (Body CS)"/>
              </a:rPr>
              <a:t>. </a:t>
            </a:r>
          </a:p>
        </p:txBody>
      </p:sp>
      <p:sp>
        <p:nvSpPr>
          <p:cNvPr id="15" name="TextBox 14">
            <a:extLst>
              <a:ext uri="{FF2B5EF4-FFF2-40B4-BE49-F238E27FC236}">
                <a16:creationId xmlns:a16="http://schemas.microsoft.com/office/drawing/2014/main" id="{836406A6-30F5-37E5-8FE0-B8E9FCF0271E}"/>
              </a:ext>
            </a:extLst>
          </p:cNvPr>
          <p:cNvSpPr txBox="1"/>
          <p:nvPr/>
        </p:nvSpPr>
        <p:spPr>
          <a:xfrm>
            <a:off x="463356" y="4954108"/>
            <a:ext cx="752350" cy="669992"/>
          </a:xfrm>
          <a:prstGeom prst="rect">
            <a:avLst/>
          </a:prstGeom>
          <a:noFill/>
        </p:spPr>
        <p:txBody>
          <a:bodyPr wrap="square">
            <a:spAutoFit/>
          </a:bodyPr>
          <a:lstStyle/>
          <a:p>
            <a:pPr algn="ctr">
              <a:lnSpc>
                <a:spcPct val="150000"/>
              </a:lnSpc>
            </a:pPr>
            <a:r>
              <a:rPr lang="en-US" sz="2800" spc="120" dirty="0">
                <a:solidFill>
                  <a:srgbClr val="ECB22D"/>
                </a:solidFill>
                <a:latin typeface="Karla Medium" panose="020B0004030503030003" pitchFamily="34" charset="77"/>
                <a:ea typeface="Calibri" panose="020F0502020204030204" pitchFamily="34" charset="0"/>
                <a:cs typeface="Times New Roman (Body CS)"/>
              </a:rPr>
              <a:t>03</a:t>
            </a:r>
            <a:endParaRPr lang="en-US" sz="2800" dirty="0">
              <a:solidFill>
                <a:srgbClr val="ECB22D"/>
              </a:solidFill>
              <a:latin typeface="Karla Medium" panose="020B0004030503030003" pitchFamily="34" charset="77"/>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32130B3-6C4B-7656-4BAD-CE1ABCC3A192}"/>
              </a:ext>
            </a:extLst>
          </p:cNvPr>
          <p:cNvSpPr txBox="1"/>
          <p:nvPr/>
        </p:nvSpPr>
        <p:spPr>
          <a:xfrm>
            <a:off x="463356" y="3798376"/>
            <a:ext cx="752350" cy="669992"/>
          </a:xfrm>
          <a:prstGeom prst="rect">
            <a:avLst/>
          </a:prstGeom>
          <a:noFill/>
        </p:spPr>
        <p:txBody>
          <a:bodyPr wrap="square">
            <a:spAutoFit/>
          </a:bodyPr>
          <a:lstStyle/>
          <a:p>
            <a:pPr algn="ctr">
              <a:lnSpc>
                <a:spcPct val="150000"/>
              </a:lnSpc>
            </a:pPr>
            <a:r>
              <a:rPr lang="en-US" sz="2800" spc="120">
                <a:solidFill>
                  <a:srgbClr val="ECB22D"/>
                </a:solidFill>
                <a:latin typeface="Karla Medium" panose="020B0004030503030003" pitchFamily="34" charset="77"/>
                <a:ea typeface="Calibri" panose="020F0502020204030204" pitchFamily="34" charset="0"/>
                <a:cs typeface="Times New Roman (Body CS)"/>
              </a:rPr>
              <a:t>02</a:t>
            </a:r>
            <a:endParaRPr lang="en-US" sz="2800">
              <a:solidFill>
                <a:srgbClr val="ECB22D"/>
              </a:solidFill>
              <a:latin typeface="Karla Medium" panose="020B0004030503030003" pitchFamily="34" charset="77"/>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8D00666-7BC5-3F5C-CCC5-96C3C60B8796}"/>
              </a:ext>
            </a:extLst>
          </p:cNvPr>
          <p:cNvSpPr txBox="1"/>
          <p:nvPr/>
        </p:nvSpPr>
        <p:spPr>
          <a:xfrm>
            <a:off x="463356" y="2633658"/>
            <a:ext cx="752350" cy="669992"/>
          </a:xfrm>
          <a:prstGeom prst="rect">
            <a:avLst/>
          </a:prstGeom>
          <a:noFill/>
        </p:spPr>
        <p:txBody>
          <a:bodyPr wrap="square">
            <a:spAutoFit/>
          </a:bodyPr>
          <a:lstStyle/>
          <a:p>
            <a:pPr algn="ctr">
              <a:lnSpc>
                <a:spcPct val="150000"/>
              </a:lnSpc>
            </a:pPr>
            <a:r>
              <a:rPr lang="en-US" sz="2800" spc="120" dirty="0">
                <a:solidFill>
                  <a:srgbClr val="ECB22D"/>
                </a:solidFill>
                <a:latin typeface="Karla Medium" panose="020B0004030503030003" pitchFamily="34" charset="77"/>
                <a:ea typeface="Calibri" panose="020F0502020204030204" pitchFamily="34" charset="0"/>
                <a:cs typeface="Times New Roman (Body CS)"/>
              </a:rPr>
              <a:t>01</a:t>
            </a:r>
            <a:endParaRPr lang="en-US" sz="2800" dirty="0">
              <a:solidFill>
                <a:srgbClr val="ECB22D"/>
              </a:solidFill>
              <a:latin typeface="Karla Medium" panose="020B00040305030300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6434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47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38A3D29-6C72-E777-3964-9DE4F51B5E79}"/>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38100" y="0"/>
            <a:ext cx="12230100" cy="6865536"/>
          </a:xfrm>
        </p:spPr>
      </p:pic>
      <p:sp>
        <p:nvSpPr>
          <p:cNvPr id="7" name="Rectangle 6">
            <a:extLst>
              <a:ext uri="{FF2B5EF4-FFF2-40B4-BE49-F238E27FC236}">
                <a16:creationId xmlns:a16="http://schemas.microsoft.com/office/drawing/2014/main" id="{247A8007-DC7F-2314-DC20-F9032A548D6E}"/>
              </a:ext>
            </a:extLst>
          </p:cNvPr>
          <p:cNvSpPr/>
          <p:nvPr/>
        </p:nvSpPr>
        <p:spPr>
          <a:xfrm>
            <a:off x="425140" y="450694"/>
            <a:ext cx="11303620" cy="59566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a:extLst>
              <a:ext uri="{FF2B5EF4-FFF2-40B4-BE49-F238E27FC236}">
                <a16:creationId xmlns:a16="http://schemas.microsoft.com/office/drawing/2014/main" id="{AF15C76C-D455-160A-B718-4419BBCF9635}"/>
              </a:ext>
            </a:extLst>
          </p:cNvPr>
          <p:cNvSpPr>
            <a:spLocks noGrp="1"/>
          </p:cNvSpPr>
          <p:nvPr>
            <p:ph type="title"/>
          </p:nvPr>
        </p:nvSpPr>
        <p:spPr>
          <a:xfrm>
            <a:off x="1402290" y="1257217"/>
            <a:ext cx="5424638" cy="554182"/>
          </a:xfrm>
        </p:spPr>
        <p:txBody>
          <a:bodyPr/>
          <a:lstStyle/>
          <a:p>
            <a:r>
              <a:rPr lang="en-US"/>
              <a:t>Before We Begin</a:t>
            </a:r>
          </a:p>
        </p:txBody>
      </p:sp>
      <p:sp>
        <p:nvSpPr>
          <p:cNvPr id="4" name="Text Placeholder 3">
            <a:extLst>
              <a:ext uri="{FF2B5EF4-FFF2-40B4-BE49-F238E27FC236}">
                <a16:creationId xmlns:a16="http://schemas.microsoft.com/office/drawing/2014/main" id="{54B5698D-85AB-1952-FD00-9019B9F66380}"/>
              </a:ext>
            </a:extLst>
          </p:cNvPr>
          <p:cNvSpPr>
            <a:spLocks noGrp="1"/>
          </p:cNvSpPr>
          <p:nvPr>
            <p:ph type="body" sz="quarter" idx="11"/>
          </p:nvPr>
        </p:nvSpPr>
        <p:spPr>
          <a:xfrm>
            <a:off x="1402290" y="2056476"/>
            <a:ext cx="10019689" cy="3198673"/>
          </a:xfrm>
        </p:spPr>
        <p:txBody>
          <a:bodyPr>
            <a:normAutofit/>
          </a:bodyPr>
          <a:lstStyle/>
          <a:p>
            <a:pPr marL="342900" indent="-342900">
              <a:lnSpc>
                <a:spcPct val="150000"/>
              </a:lnSpc>
              <a:buFont typeface="Arial" panose="020B0604020202020204" pitchFamily="34" charset="0"/>
              <a:buChar char="•"/>
            </a:pPr>
            <a:r>
              <a:rPr lang="en-US"/>
              <a:t>You may want a pen and paper to take notes during this presentation.</a:t>
            </a:r>
          </a:p>
          <a:p>
            <a:pPr marL="342900" indent="-342900">
              <a:lnSpc>
                <a:spcPct val="150000"/>
              </a:lnSpc>
              <a:buFont typeface="Arial" panose="020B0604020202020204" pitchFamily="34" charset="0"/>
              <a:buChar char="•"/>
            </a:pPr>
            <a:r>
              <a:rPr lang="en-US" i="1"/>
              <a:t>Feel free to pause the presentation here to grab supplies!  </a:t>
            </a:r>
          </a:p>
          <a:p>
            <a:pPr marL="342900" indent="-342900">
              <a:lnSpc>
                <a:spcPct val="150000"/>
              </a:lnSpc>
              <a:buFont typeface="Arial" panose="020B0604020202020204" pitchFamily="34" charset="0"/>
              <a:buChar char="•"/>
            </a:pPr>
            <a:r>
              <a:rPr lang="en-US"/>
              <a:t>You will be able to download a copy of this presentation. </a:t>
            </a:r>
          </a:p>
          <a:p>
            <a:pPr marL="342900" indent="-342900">
              <a:lnSpc>
                <a:spcPct val="150000"/>
              </a:lnSpc>
              <a:buFont typeface="Arial" panose="020B0604020202020204" pitchFamily="34" charset="0"/>
              <a:buChar char="•"/>
            </a:pPr>
            <a:r>
              <a:rPr lang="en-US"/>
              <a:t>If you have any questions, email </a:t>
            </a:r>
            <a:r>
              <a:rPr lang="en-US">
                <a:hlinkClick r:id="rId3"/>
              </a:rPr>
              <a:t>info@ccsfundraising.com</a:t>
            </a:r>
            <a:r>
              <a:rPr lang="en-US"/>
              <a:t>. </a:t>
            </a:r>
          </a:p>
        </p:txBody>
      </p:sp>
    </p:spTree>
    <p:extLst>
      <p:ext uri="{BB962C8B-B14F-4D97-AF65-F5344CB8AC3E}">
        <p14:creationId xmlns:p14="http://schemas.microsoft.com/office/powerpoint/2010/main" val="404573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F0819-BDC7-199A-3873-D55039DC43E8}"/>
              </a:ext>
            </a:extLst>
          </p:cNvPr>
          <p:cNvSpPr>
            <a:spLocks noGrp="1"/>
          </p:cNvSpPr>
          <p:nvPr>
            <p:ph type="body" sz="quarter" idx="10"/>
          </p:nvPr>
        </p:nvSpPr>
        <p:spPr>
          <a:xfrm>
            <a:off x="2423014" y="5145151"/>
            <a:ext cx="2544576" cy="891432"/>
          </a:xfrm>
        </p:spPr>
        <p:txBody>
          <a:bodyPr>
            <a:normAutofit/>
          </a:bodyPr>
          <a:lstStyle/>
          <a:p>
            <a:r>
              <a:rPr lang="en-US" spc="0">
                <a:solidFill>
                  <a:srgbClr val="757575"/>
                </a:solidFill>
              </a:rPr>
              <a:t>Vice President </a:t>
            </a:r>
          </a:p>
          <a:p>
            <a:r>
              <a:rPr lang="en-US" spc="0">
                <a:solidFill>
                  <a:srgbClr val="757575"/>
                </a:solidFill>
              </a:rPr>
              <a:t>CCS Fundraising</a:t>
            </a:r>
          </a:p>
        </p:txBody>
      </p:sp>
      <p:sp>
        <p:nvSpPr>
          <p:cNvPr id="3" name="Text Placeholder 2">
            <a:extLst>
              <a:ext uri="{FF2B5EF4-FFF2-40B4-BE49-F238E27FC236}">
                <a16:creationId xmlns:a16="http://schemas.microsoft.com/office/drawing/2014/main" id="{C3F60634-455C-B8CB-32A0-EA0F80FBDC4E}"/>
              </a:ext>
            </a:extLst>
          </p:cNvPr>
          <p:cNvSpPr>
            <a:spLocks noGrp="1"/>
          </p:cNvSpPr>
          <p:nvPr>
            <p:ph type="body" sz="quarter" idx="11"/>
          </p:nvPr>
        </p:nvSpPr>
        <p:spPr>
          <a:xfrm>
            <a:off x="2542778" y="4705306"/>
            <a:ext cx="2305051" cy="425915"/>
          </a:xfrm>
        </p:spPr>
        <p:txBody>
          <a:bodyPr/>
          <a:lstStyle/>
          <a:p>
            <a:r>
              <a:rPr lang="en-US" b="0">
                <a:latin typeface="Karla Medium" panose="020B0004030503030003" pitchFamily="34" charset="77"/>
              </a:rPr>
              <a:t>Ashley Meruani </a:t>
            </a:r>
          </a:p>
          <a:p>
            <a:endParaRPr lang="en-US"/>
          </a:p>
        </p:txBody>
      </p:sp>
      <p:sp>
        <p:nvSpPr>
          <p:cNvPr id="4" name="Text Placeholder 3">
            <a:extLst>
              <a:ext uri="{FF2B5EF4-FFF2-40B4-BE49-F238E27FC236}">
                <a16:creationId xmlns:a16="http://schemas.microsoft.com/office/drawing/2014/main" id="{7E1713DB-8C76-034C-58E0-693D2353E2ED}"/>
              </a:ext>
            </a:extLst>
          </p:cNvPr>
          <p:cNvSpPr>
            <a:spLocks noGrp="1"/>
          </p:cNvSpPr>
          <p:nvPr>
            <p:ph type="body" sz="quarter" idx="16"/>
          </p:nvPr>
        </p:nvSpPr>
        <p:spPr/>
        <p:txBody>
          <a:bodyPr/>
          <a:lstStyle/>
          <a:p>
            <a:r>
              <a:rPr lang="en-US"/>
              <a:t>TODAY’S Presenters</a:t>
            </a:r>
          </a:p>
        </p:txBody>
      </p:sp>
      <p:sp>
        <p:nvSpPr>
          <p:cNvPr id="6" name="Text Placeholder 5">
            <a:extLst>
              <a:ext uri="{FF2B5EF4-FFF2-40B4-BE49-F238E27FC236}">
                <a16:creationId xmlns:a16="http://schemas.microsoft.com/office/drawing/2014/main" id="{913174E8-DFAA-564F-4967-E8EB05FE395C}"/>
              </a:ext>
            </a:extLst>
          </p:cNvPr>
          <p:cNvSpPr>
            <a:spLocks noGrp="1"/>
          </p:cNvSpPr>
          <p:nvPr>
            <p:ph type="body" sz="quarter" idx="18"/>
          </p:nvPr>
        </p:nvSpPr>
        <p:spPr>
          <a:xfrm>
            <a:off x="6851541" y="5145151"/>
            <a:ext cx="2305051" cy="891432"/>
          </a:xfrm>
        </p:spPr>
        <p:txBody>
          <a:bodyPr/>
          <a:lstStyle/>
          <a:p>
            <a:r>
              <a:rPr lang="en-US" spc="0">
                <a:solidFill>
                  <a:srgbClr val="757575"/>
                </a:solidFill>
              </a:rPr>
              <a:t>Vice President</a:t>
            </a:r>
          </a:p>
          <a:p>
            <a:r>
              <a:rPr lang="en-US" spc="0">
                <a:solidFill>
                  <a:srgbClr val="757575"/>
                </a:solidFill>
              </a:rPr>
              <a:t>CCS Fundraising</a:t>
            </a:r>
          </a:p>
        </p:txBody>
      </p:sp>
      <p:sp>
        <p:nvSpPr>
          <p:cNvPr id="7" name="Text Placeholder 6">
            <a:extLst>
              <a:ext uri="{FF2B5EF4-FFF2-40B4-BE49-F238E27FC236}">
                <a16:creationId xmlns:a16="http://schemas.microsoft.com/office/drawing/2014/main" id="{E2B4D826-8628-5F75-F48F-8B02E04D7D53}"/>
              </a:ext>
            </a:extLst>
          </p:cNvPr>
          <p:cNvSpPr>
            <a:spLocks noGrp="1"/>
          </p:cNvSpPr>
          <p:nvPr>
            <p:ph type="body" sz="quarter" idx="19"/>
          </p:nvPr>
        </p:nvSpPr>
        <p:spPr>
          <a:xfrm>
            <a:off x="6612014" y="4705305"/>
            <a:ext cx="2784103" cy="425915"/>
          </a:xfrm>
        </p:spPr>
        <p:txBody>
          <a:bodyPr>
            <a:normAutofit/>
          </a:bodyPr>
          <a:lstStyle/>
          <a:p>
            <a:r>
              <a:rPr lang="en-US" b="0">
                <a:latin typeface="Karla Medium" panose="020B0004030503030003" pitchFamily="34" charset="77"/>
              </a:rPr>
              <a:t>Lauren Ekmekjian</a:t>
            </a:r>
          </a:p>
        </p:txBody>
      </p:sp>
      <p:pic>
        <p:nvPicPr>
          <p:cNvPr id="9" name="Picture 8">
            <a:extLst>
              <a:ext uri="{FF2B5EF4-FFF2-40B4-BE49-F238E27FC236}">
                <a16:creationId xmlns:a16="http://schemas.microsoft.com/office/drawing/2014/main" id="{10BBBD09-5C63-4453-B81E-F91F1C0E1AC8}"/>
              </a:ext>
            </a:extLst>
          </p:cNvPr>
          <p:cNvPicPr>
            <a:picLocks noChangeAspect="1"/>
          </p:cNvPicPr>
          <p:nvPr/>
        </p:nvPicPr>
        <p:blipFill rotWithShape="1">
          <a:blip r:embed="rId3">
            <a:extLst>
              <a:ext uri="{28A0092B-C50C-407E-A947-70E740481C1C}">
                <a14:useLocalDpi xmlns:a14="http://schemas.microsoft.com/office/drawing/2010/main" val="0"/>
              </a:ext>
            </a:extLst>
          </a:blip>
          <a:srcRect t="1830" b="1830"/>
          <a:stretch/>
        </p:blipFill>
        <p:spPr>
          <a:xfrm>
            <a:off x="2303250" y="1633089"/>
            <a:ext cx="2784103" cy="2759480"/>
          </a:xfrm>
          <a:prstGeom prst="ellipse">
            <a:avLst/>
          </a:prstGeom>
        </p:spPr>
      </p:pic>
      <p:pic>
        <p:nvPicPr>
          <p:cNvPr id="1026" name="Picture 2" descr="Lauren Ekmekjian (Costello)">
            <a:extLst>
              <a:ext uri="{FF2B5EF4-FFF2-40B4-BE49-F238E27FC236}">
                <a16:creationId xmlns:a16="http://schemas.microsoft.com/office/drawing/2014/main" id="{F3656054-F65B-DD54-8975-B66D1609A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2014" y="1633089"/>
            <a:ext cx="2759481" cy="275948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49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1BDA58-DA7F-7ED0-E91F-597C2FD6A614}"/>
              </a:ext>
            </a:extLst>
          </p:cNvPr>
          <p:cNvSpPr/>
          <p:nvPr/>
        </p:nvSpPr>
        <p:spPr>
          <a:xfrm>
            <a:off x="0" y="0"/>
            <a:ext cx="12192000" cy="3345543"/>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110E989-3835-D1C5-01B5-6415B609A258}"/>
              </a:ext>
            </a:extLst>
          </p:cNvPr>
          <p:cNvSpPr>
            <a:spLocks noGrp="1"/>
          </p:cNvSpPr>
          <p:nvPr>
            <p:ph type="body" sz="quarter" idx="16"/>
          </p:nvPr>
        </p:nvSpPr>
        <p:spPr/>
        <p:txBody>
          <a:bodyPr/>
          <a:lstStyle/>
          <a:p>
            <a:r>
              <a:rPr lang="en-US">
                <a:solidFill>
                  <a:schemeClr val="bg1"/>
                </a:solidFill>
              </a:rPr>
              <a:t>ABOUT CCS FUNDRAISING</a:t>
            </a:r>
          </a:p>
        </p:txBody>
      </p:sp>
      <p:sp>
        <p:nvSpPr>
          <p:cNvPr id="4" name="Content Placeholder 2">
            <a:extLst>
              <a:ext uri="{FF2B5EF4-FFF2-40B4-BE49-F238E27FC236}">
                <a16:creationId xmlns:a16="http://schemas.microsoft.com/office/drawing/2014/main" id="{DC1E0EC4-8A49-D20F-EEC6-F7F7E45FA15B}"/>
              </a:ext>
            </a:extLst>
          </p:cNvPr>
          <p:cNvSpPr txBox="1">
            <a:spLocks/>
          </p:cNvSpPr>
          <p:nvPr/>
        </p:nvSpPr>
        <p:spPr>
          <a:xfrm>
            <a:off x="524435" y="4443645"/>
            <a:ext cx="3495212" cy="1688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700">
                <a:solidFill>
                  <a:srgbClr val="757575"/>
                </a:solidFill>
                <a:latin typeface="Karla Light" panose="020B0004030503030003" pitchFamily="34" charset="77"/>
                <a:cs typeface="Calibri" panose="020F0502020204030204" pitchFamily="34" charset="0"/>
              </a:rPr>
              <a:t>Leading experts in campaign and development strategy for 75 years</a:t>
            </a:r>
            <a:endParaRPr lang="en-US" sz="1700">
              <a:solidFill>
                <a:srgbClr val="757575"/>
              </a:solidFill>
              <a:latin typeface="Karla Light" panose="020B0004030503030003" pitchFamily="34" charset="77"/>
            </a:endParaRPr>
          </a:p>
        </p:txBody>
      </p:sp>
      <p:sp>
        <p:nvSpPr>
          <p:cNvPr id="5" name="Content Placeholder 2">
            <a:extLst>
              <a:ext uri="{FF2B5EF4-FFF2-40B4-BE49-F238E27FC236}">
                <a16:creationId xmlns:a16="http://schemas.microsoft.com/office/drawing/2014/main" id="{A0392D5E-9B3A-E19E-0B21-864EB5ED2AD2}"/>
              </a:ext>
            </a:extLst>
          </p:cNvPr>
          <p:cNvSpPr txBox="1">
            <a:spLocks/>
          </p:cNvSpPr>
          <p:nvPr/>
        </p:nvSpPr>
        <p:spPr>
          <a:xfrm>
            <a:off x="4389177" y="4443646"/>
            <a:ext cx="3378672" cy="10797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700">
                <a:solidFill>
                  <a:srgbClr val="757575"/>
                </a:solidFill>
                <a:latin typeface="Karla Light" panose="020B0004030503030003" pitchFamily="34" charset="77"/>
                <a:cs typeface="Calibri" panose="020F0502020204030204" pitchFamily="34" charset="0"/>
              </a:rPr>
              <a:t>Experienced across nonprofit sectors and locations</a:t>
            </a:r>
            <a:endParaRPr lang="en-US" sz="1700">
              <a:solidFill>
                <a:srgbClr val="757575"/>
              </a:solidFill>
              <a:latin typeface="Karla Light" panose="020B0004030503030003" pitchFamily="34" charset="77"/>
            </a:endParaRPr>
          </a:p>
        </p:txBody>
      </p:sp>
      <p:sp>
        <p:nvSpPr>
          <p:cNvPr id="6" name="Content Placeholder 2">
            <a:extLst>
              <a:ext uri="{FF2B5EF4-FFF2-40B4-BE49-F238E27FC236}">
                <a16:creationId xmlns:a16="http://schemas.microsoft.com/office/drawing/2014/main" id="{86B51EF8-9B48-2F2A-FBF2-63C5FF9513B5}"/>
              </a:ext>
            </a:extLst>
          </p:cNvPr>
          <p:cNvSpPr txBox="1">
            <a:spLocks/>
          </p:cNvSpPr>
          <p:nvPr/>
        </p:nvSpPr>
        <p:spPr>
          <a:xfrm>
            <a:off x="8239588" y="4443646"/>
            <a:ext cx="3378672" cy="10797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700">
                <a:solidFill>
                  <a:srgbClr val="757575"/>
                </a:solidFill>
                <a:latin typeface="Karla Light" panose="020B0004030503030003" pitchFamily="34" charset="77"/>
                <a:cs typeface="Calibri" panose="020F0502020204030204" pitchFamily="34" charset="0"/>
              </a:rPr>
              <a:t>Full-time professional staff plans, implements, and manages fundraising projects</a:t>
            </a:r>
            <a:endParaRPr lang="en-US" sz="1700">
              <a:solidFill>
                <a:srgbClr val="757575"/>
              </a:solidFill>
              <a:latin typeface="Karla Light" panose="020B0004030503030003" pitchFamily="34" charset="77"/>
            </a:endParaRPr>
          </a:p>
        </p:txBody>
      </p:sp>
      <p:sp>
        <p:nvSpPr>
          <p:cNvPr id="7" name="Content Placeholder 2">
            <a:extLst>
              <a:ext uri="{FF2B5EF4-FFF2-40B4-BE49-F238E27FC236}">
                <a16:creationId xmlns:a16="http://schemas.microsoft.com/office/drawing/2014/main" id="{9DE47D99-8CF9-D55E-D194-43B8CF5E66E9}"/>
              </a:ext>
            </a:extLst>
          </p:cNvPr>
          <p:cNvSpPr txBox="1">
            <a:spLocks/>
          </p:cNvSpPr>
          <p:nvPr/>
        </p:nvSpPr>
        <p:spPr>
          <a:xfrm>
            <a:off x="457200" y="1223242"/>
            <a:ext cx="7261412" cy="10797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700">
                <a:solidFill>
                  <a:schemeClr val="bg1"/>
                </a:solidFill>
                <a:latin typeface="Karla Medium" panose="020B0004030503030003" pitchFamily="34" charset="77"/>
                <a:cs typeface="Calibri" panose="020F0502020204030204" pitchFamily="34" charset="0"/>
              </a:rPr>
              <a:t>Celebrating 75 years of transformational partnerships with nonprofits.</a:t>
            </a:r>
            <a:endParaRPr lang="en-US" sz="1700">
              <a:solidFill>
                <a:schemeClr val="bg1"/>
              </a:solidFill>
              <a:latin typeface="Karla Medium" panose="020B0004030503030003" pitchFamily="34" charset="77"/>
            </a:endParaRPr>
          </a:p>
        </p:txBody>
      </p:sp>
      <p:sp>
        <p:nvSpPr>
          <p:cNvPr id="15" name="Oval 14">
            <a:extLst>
              <a:ext uri="{FF2B5EF4-FFF2-40B4-BE49-F238E27FC236}">
                <a16:creationId xmlns:a16="http://schemas.microsoft.com/office/drawing/2014/main" id="{6B8F722A-0681-C1EC-BDD2-6201CDBCD80E}"/>
              </a:ext>
            </a:extLst>
          </p:cNvPr>
          <p:cNvSpPr/>
          <p:nvPr/>
        </p:nvSpPr>
        <p:spPr>
          <a:xfrm>
            <a:off x="1676053" y="2715205"/>
            <a:ext cx="1181447" cy="1181447"/>
          </a:xfrm>
          <a:prstGeom prst="ellipse">
            <a:avLst/>
          </a:prstGeom>
          <a:solidFill>
            <a:srgbClr val="ECB22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sz="2800">
              <a:solidFill>
                <a:schemeClr val="bg1"/>
              </a:solidFill>
              <a:latin typeface="Karla Medium" panose="020B0004030503030003" pitchFamily="34" charset="77"/>
            </a:endParaRPr>
          </a:p>
        </p:txBody>
      </p:sp>
      <p:sp>
        <p:nvSpPr>
          <p:cNvPr id="16" name="Oval 15">
            <a:extLst>
              <a:ext uri="{FF2B5EF4-FFF2-40B4-BE49-F238E27FC236}">
                <a16:creationId xmlns:a16="http://schemas.microsoft.com/office/drawing/2014/main" id="{1DCFCE51-4EF3-7121-5528-1F138D762FA9}"/>
              </a:ext>
            </a:extLst>
          </p:cNvPr>
          <p:cNvSpPr/>
          <p:nvPr/>
        </p:nvSpPr>
        <p:spPr>
          <a:xfrm>
            <a:off x="5498753" y="2715205"/>
            <a:ext cx="1181447" cy="1181447"/>
          </a:xfrm>
          <a:prstGeom prst="ellipse">
            <a:avLst/>
          </a:prstGeom>
          <a:solidFill>
            <a:srgbClr val="ECB22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sz="2800">
              <a:solidFill>
                <a:schemeClr val="bg1"/>
              </a:solidFill>
              <a:latin typeface="Karla Medium" panose="020B0004030503030003" pitchFamily="34" charset="77"/>
            </a:endParaRPr>
          </a:p>
        </p:txBody>
      </p:sp>
      <p:sp>
        <p:nvSpPr>
          <p:cNvPr id="17" name="Oval 16">
            <a:extLst>
              <a:ext uri="{FF2B5EF4-FFF2-40B4-BE49-F238E27FC236}">
                <a16:creationId xmlns:a16="http://schemas.microsoft.com/office/drawing/2014/main" id="{296206DF-838C-2878-74CA-CF18EDC70FB0}"/>
              </a:ext>
            </a:extLst>
          </p:cNvPr>
          <p:cNvSpPr/>
          <p:nvPr/>
        </p:nvSpPr>
        <p:spPr>
          <a:xfrm>
            <a:off x="9321453" y="2715205"/>
            <a:ext cx="1181447" cy="1181447"/>
          </a:xfrm>
          <a:prstGeom prst="ellipse">
            <a:avLst/>
          </a:prstGeom>
          <a:solidFill>
            <a:srgbClr val="ECB22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sz="2800">
              <a:solidFill>
                <a:schemeClr val="bg1"/>
              </a:solidFill>
              <a:latin typeface="Karla Medium" panose="020B0004030503030003" pitchFamily="34" charset="77"/>
            </a:endParaRPr>
          </a:p>
        </p:txBody>
      </p:sp>
      <p:pic>
        <p:nvPicPr>
          <p:cNvPr id="18" name="Picture 17" descr="Icon&#10;&#10;Description automatically generated">
            <a:extLst>
              <a:ext uri="{FF2B5EF4-FFF2-40B4-BE49-F238E27FC236}">
                <a16:creationId xmlns:a16="http://schemas.microsoft.com/office/drawing/2014/main" id="{03F3F61C-1A9F-A712-CA7D-FAD4FA16A50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42911" y="2907878"/>
            <a:ext cx="693464" cy="825552"/>
          </a:xfrm>
          <a:prstGeom prst="rect">
            <a:avLst/>
          </a:prstGeom>
        </p:spPr>
      </p:pic>
      <p:pic>
        <p:nvPicPr>
          <p:cNvPr id="19" name="Picture 18" descr="Icon&#10;&#10;Description automatically generated">
            <a:extLst>
              <a:ext uri="{FF2B5EF4-FFF2-40B4-BE49-F238E27FC236}">
                <a16:creationId xmlns:a16="http://schemas.microsoft.com/office/drawing/2014/main" id="{722A8B32-7B6F-B661-0102-E336A41F1BD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15655" y="2880983"/>
            <a:ext cx="546452" cy="831911"/>
          </a:xfrm>
          <a:prstGeom prst="rect">
            <a:avLst/>
          </a:prstGeom>
        </p:spPr>
      </p:pic>
      <p:pic>
        <p:nvPicPr>
          <p:cNvPr id="20" name="Picture 19" descr="Icon&#10;&#10;Description automatically generated">
            <a:extLst>
              <a:ext uri="{FF2B5EF4-FFF2-40B4-BE49-F238E27FC236}">
                <a16:creationId xmlns:a16="http://schemas.microsoft.com/office/drawing/2014/main" id="{4E1D389F-45AF-3EA0-9A97-F2C1F5AADD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12509" y="2883646"/>
            <a:ext cx="825164" cy="829249"/>
          </a:xfrm>
          <a:prstGeom prst="rect">
            <a:avLst/>
          </a:prstGeom>
        </p:spPr>
      </p:pic>
    </p:spTree>
    <p:extLst>
      <p:ext uri="{BB962C8B-B14F-4D97-AF65-F5344CB8AC3E}">
        <p14:creationId xmlns:p14="http://schemas.microsoft.com/office/powerpoint/2010/main" val="2392855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1E2EFB-39E9-D7CB-1F24-ECD84D2C0EE9}"/>
              </a:ext>
            </a:extLst>
          </p:cNvPr>
          <p:cNvSpPr>
            <a:spLocks noGrp="1"/>
          </p:cNvSpPr>
          <p:nvPr>
            <p:ph type="body" sz="quarter" idx="16"/>
          </p:nvPr>
        </p:nvSpPr>
        <p:spPr/>
        <p:txBody>
          <a:bodyPr/>
          <a:lstStyle/>
          <a:p>
            <a:r>
              <a:rPr lang="en-US"/>
              <a:t>FUNDRAISING FUNDAMENTALS </a:t>
            </a:r>
          </a:p>
        </p:txBody>
      </p:sp>
      <p:pic>
        <p:nvPicPr>
          <p:cNvPr id="10" name="Picture Placeholder 9" descr="A group of people sitting around a table&#10;&#10;Description automatically generated with medium confidence">
            <a:extLst>
              <a:ext uri="{FF2B5EF4-FFF2-40B4-BE49-F238E27FC236}">
                <a16:creationId xmlns:a16="http://schemas.microsoft.com/office/drawing/2014/main" id="{80927404-8D2A-26DB-D5C4-1DDEA6C00672}"/>
              </a:ext>
            </a:extLst>
          </p:cNvPr>
          <p:cNvPicPr>
            <a:picLocks noGrp="1" noChangeAspect="1"/>
          </p:cNvPicPr>
          <p:nvPr>
            <p:ph type="pic" sz="quarter" idx="17"/>
          </p:nvPr>
        </p:nvPicPr>
        <p:blipFill rotWithShape="1">
          <a:blip r:embed="rId2" cstate="hqprint">
            <a:extLst>
              <a:ext uri="{28A0092B-C50C-407E-A947-70E740481C1C}">
                <a14:useLocalDpi xmlns:a14="http://schemas.microsoft.com/office/drawing/2010/main"/>
              </a:ext>
            </a:extLst>
          </a:blip>
          <a:srcRect b="-50"/>
          <a:stretch/>
        </p:blipFill>
        <p:spPr>
          <a:xfrm>
            <a:off x="4254656" y="3414"/>
            <a:ext cx="7937344" cy="6877050"/>
          </a:xfrm>
        </p:spPr>
      </p:pic>
      <p:sp>
        <p:nvSpPr>
          <p:cNvPr id="7" name="Text Placeholder 6">
            <a:extLst>
              <a:ext uri="{FF2B5EF4-FFF2-40B4-BE49-F238E27FC236}">
                <a16:creationId xmlns:a16="http://schemas.microsoft.com/office/drawing/2014/main" id="{D86E887C-237E-9ED2-3403-2D075E93D7C6}"/>
              </a:ext>
            </a:extLst>
          </p:cNvPr>
          <p:cNvSpPr>
            <a:spLocks noGrp="1"/>
          </p:cNvSpPr>
          <p:nvPr>
            <p:ph type="body" sz="quarter" idx="18"/>
          </p:nvPr>
        </p:nvSpPr>
        <p:spPr>
          <a:xfrm>
            <a:off x="457199" y="1425814"/>
            <a:ext cx="6830291" cy="3421062"/>
          </a:xfrm>
        </p:spPr>
        <p:txBody>
          <a:bodyPr>
            <a:normAutofit/>
          </a:bodyPr>
          <a:lstStyle/>
          <a:p>
            <a:pPr marL="0" marR="0">
              <a:lnSpc>
                <a:spcPct val="107000"/>
              </a:lnSpc>
              <a:spcBef>
                <a:spcPts val="0"/>
              </a:spcBef>
              <a:spcAft>
                <a:spcPts val="800"/>
              </a:spcAft>
            </a:pPr>
            <a:r>
              <a:rPr lang="en-US" sz="1800" b="1">
                <a:effectLst/>
                <a:latin typeface="Karla Light" panose="020B0004030503030003" pitchFamily="34" charset="0"/>
                <a:ea typeface="Calibri" panose="020F0502020204030204" pitchFamily="34" charset="0"/>
                <a:cs typeface="Times New Roman" panose="02020603050405020304" pitchFamily="18" charset="0"/>
              </a:rPr>
              <a:t>Fundraising Fundamentals </a:t>
            </a:r>
            <a:r>
              <a:rPr lang="en-US" sz="1800">
                <a:effectLst/>
                <a:latin typeface="Karla Light" panose="020B0004030503030003" pitchFamily="34" charset="0"/>
                <a:ea typeface="Calibri" panose="020F0502020204030204" pitchFamily="34" charset="0"/>
                <a:cs typeface="Times New Roman" panose="02020603050405020304" pitchFamily="18" charset="0"/>
              </a:rPr>
              <a:t>is an effort launched in 2020 by a volunteer group of CCS directors.</a:t>
            </a:r>
          </a:p>
          <a:p>
            <a:pPr marL="0" marR="0">
              <a:lnSpc>
                <a:spcPct val="107000"/>
              </a:lnSpc>
              <a:spcBef>
                <a:spcPts val="0"/>
              </a:spcBef>
              <a:spcAft>
                <a:spcPts val="800"/>
              </a:spcAft>
            </a:pPr>
            <a:r>
              <a:rPr lang="en-US" sz="1800" i="1">
                <a:effectLst/>
                <a:latin typeface="Karla Light" panose="020B0004030503030003" pitchFamily="34" charset="0"/>
                <a:ea typeface="Calibri" panose="020F0502020204030204" pitchFamily="34" charset="0"/>
                <a:cs typeface="Times New Roman" panose="02020603050405020304" pitchFamily="18" charset="0"/>
              </a:rPr>
              <a:t>While open to all nonprofits</a:t>
            </a:r>
            <a:r>
              <a:rPr lang="en-US" sz="1800">
                <a:effectLst/>
                <a:latin typeface="Karla Light" panose="020B0004030503030003" pitchFamily="34" charset="0"/>
                <a:ea typeface="Calibri" panose="020F0502020204030204" pitchFamily="34" charset="0"/>
                <a:cs typeface="Times New Roman" panose="02020603050405020304" pitchFamily="18" charset="0"/>
              </a:rPr>
              <a:t>, our hope for this library is that it will provide meaningful fundraising resources and step-by-step guidance to emerging nonprofits that partner with communities of color, are led by leaders of color, or both. This is part of our firm’s commitment to anti-racism and social justice.</a:t>
            </a:r>
          </a:p>
          <a:p>
            <a:pPr marL="0" marR="0">
              <a:lnSpc>
                <a:spcPct val="107000"/>
              </a:lnSpc>
              <a:spcBef>
                <a:spcPts val="0"/>
              </a:spcBef>
              <a:spcAft>
                <a:spcPts val="800"/>
              </a:spcAft>
            </a:pPr>
            <a:r>
              <a:rPr lang="en-US" sz="1800">
                <a:latin typeface="Karla Light" panose="020B0004030503030003" pitchFamily="34" charset="0"/>
                <a:ea typeface="Calibri" panose="020F0502020204030204" pitchFamily="34" charset="0"/>
                <a:cs typeface="Times New Roman" panose="02020603050405020304" pitchFamily="18" charset="0"/>
              </a:rPr>
              <a:t>To learn more, visit the </a:t>
            </a:r>
            <a:r>
              <a:rPr lang="en-US" sz="1800" b="1">
                <a:latin typeface="Karla Light" panose="020B0004030503030003" pitchFamily="34" charset="0"/>
                <a:ea typeface="Calibri" panose="020F0502020204030204" pitchFamily="34" charset="0"/>
                <a:cs typeface="Times New Roman" panose="02020603050405020304" pitchFamily="18" charset="0"/>
              </a:rPr>
              <a:t>Fundraising Fundamentals </a:t>
            </a:r>
            <a:r>
              <a:rPr lang="en-US" sz="1800">
                <a:latin typeface="Karla Light" panose="020B0004030503030003" pitchFamily="34" charset="0"/>
                <a:ea typeface="Calibri" panose="020F0502020204030204" pitchFamily="34" charset="0"/>
                <a:cs typeface="Times New Roman" panose="02020603050405020304" pitchFamily="18" charset="0"/>
              </a:rPr>
              <a:t>page at </a:t>
            </a:r>
            <a:r>
              <a:rPr lang="en-US" sz="1800">
                <a:latin typeface="Karla Light" panose="020B0004030503030003" pitchFamily="34" charset="0"/>
                <a:ea typeface="Calibri" panose="020F0502020204030204" pitchFamily="34" charset="0"/>
                <a:cs typeface="Times New Roman" panose="02020603050405020304" pitchFamily="18" charset="0"/>
                <a:hlinkClick r:id="rId3"/>
              </a:rPr>
              <a:t>www.ccsfundraising.com</a:t>
            </a:r>
            <a:r>
              <a:rPr lang="en-US" sz="1800">
                <a:latin typeface="Karla Light" panose="020B0004030503030003"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97973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7CC7C3-FD17-1700-B16D-5BF4269F4CDA}"/>
              </a:ext>
            </a:extLst>
          </p:cNvPr>
          <p:cNvSpPr/>
          <p:nvPr/>
        </p:nvSpPr>
        <p:spPr>
          <a:xfrm>
            <a:off x="4124008" y="0"/>
            <a:ext cx="8067992" cy="685800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BDDEF2-6009-D0FE-257F-8F7A5AB99879}"/>
              </a:ext>
            </a:extLst>
          </p:cNvPr>
          <p:cNvSpPr>
            <a:spLocks noGrp="1"/>
          </p:cNvSpPr>
          <p:nvPr>
            <p:ph type="title"/>
          </p:nvPr>
        </p:nvSpPr>
        <p:spPr>
          <a:xfrm>
            <a:off x="6133341" y="3151909"/>
            <a:ext cx="4049325" cy="554182"/>
          </a:xfrm>
        </p:spPr>
        <p:txBody>
          <a:bodyPr/>
          <a:lstStyle/>
          <a:p>
            <a:r>
              <a:rPr lang="en-US"/>
              <a:t>Moves Management Overview </a:t>
            </a:r>
          </a:p>
        </p:txBody>
      </p:sp>
      <p:pic>
        <p:nvPicPr>
          <p:cNvPr id="6" name="Picture Placeholder 5">
            <a:extLst>
              <a:ext uri="{FF2B5EF4-FFF2-40B4-BE49-F238E27FC236}">
                <a16:creationId xmlns:a16="http://schemas.microsoft.com/office/drawing/2014/main" id="{C749EF16-01F7-A60D-406C-7A5075FAB8C2}"/>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p:blipFill>
        <p:spPr>
          <a:xfrm>
            <a:off x="-11430" y="1"/>
            <a:ext cx="4135438" cy="6858000"/>
          </a:xfrm>
        </p:spPr>
      </p:pic>
      <p:sp>
        <p:nvSpPr>
          <p:cNvPr id="7" name="Freeform 6">
            <a:extLst>
              <a:ext uri="{FF2B5EF4-FFF2-40B4-BE49-F238E27FC236}">
                <a16:creationId xmlns:a16="http://schemas.microsoft.com/office/drawing/2014/main" id="{B9CE5CC5-525E-E082-E0D7-F24113C7DA90}"/>
              </a:ext>
            </a:extLst>
          </p:cNvPr>
          <p:cNvSpPr/>
          <p:nvPr/>
        </p:nvSpPr>
        <p:spPr>
          <a:xfrm rot="5400000">
            <a:off x="-12700" y="2040870"/>
            <a:ext cx="4817130" cy="4817130"/>
          </a:xfrm>
          <a:custGeom>
            <a:avLst/>
            <a:gdLst>
              <a:gd name="connsiteX0" fmla="*/ 6841580 w 6841580"/>
              <a:gd name="connsiteY0" fmla="*/ 0 h 6841580"/>
              <a:gd name="connsiteX1" fmla="*/ 6841580 w 6841580"/>
              <a:gd name="connsiteY1" fmla="*/ 3515941 h 6841580"/>
              <a:gd name="connsiteX2" fmla="*/ 3515941 w 6841580"/>
              <a:gd name="connsiteY2" fmla="*/ 6841580 h 6841580"/>
              <a:gd name="connsiteX3" fmla="*/ 0 w 6841580"/>
              <a:gd name="connsiteY3" fmla="*/ 6841580 h 6841580"/>
            </a:gdLst>
            <a:ahLst/>
            <a:cxnLst>
              <a:cxn ang="0">
                <a:pos x="connsiteX0" y="connsiteY0"/>
              </a:cxn>
              <a:cxn ang="0">
                <a:pos x="connsiteX1" y="connsiteY1"/>
              </a:cxn>
              <a:cxn ang="0">
                <a:pos x="connsiteX2" y="connsiteY2"/>
              </a:cxn>
              <a:cxn ang="0">
                <a:pos x="connsiteX3" y="connsiteY3"/>
              </a:cxn>
            </a:cxnLst>
            <a:rect l="l" t="t" r="r" b="b"/>
            <a:pathLst>
              <a:path w="6841580" h="6841580">
                <a:moveTo>
                  <a:pt x="6841580" y="0"/>
                </a:moveTo>
                <a:lnTo>
                  <a:pt x="6841580" y="3515941"/>
                </a:lnTo>
                <a:lnTo>
                  <a:pt x="3515941" y="6841580"/>
                </a:lnTo>
                <a:lnTo>
                  <a:pt x="0" y="6841580"/>
                </a:lnTo>
                <a:close/>
              </a:path>
            </a:pathLst>
          </a:custGeom>
          <a:solidFill>
            <a:srgbClr val="D9E1E2">
              <a:alpha val="499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9DA3A5"/>
              </a:solidFill>
            </a:endParaRPr>
          </a:p>
        </p:txBody>
      </p:sp>
    </p:spTree>
    <p:extLst>
      <p:ext uri="{BB962C8B-B14F-4D97-AF65-F5344CB8AC3E}">
        <p14:creationId xmlns:p14="http://schemas.microsoft.com/office/powerpoint/2010/main" val="3009523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3A879-066D-78D5-A6B2-25EA5C1EE89B}"/>
              </a:ext>
            </a:extLst>
          </p:cNvPr>
          <p:cNvSpPr>
            <a:spLocks noGrp="1"/>
          </p:cNvSpPr>
          <p:nvPr>
            <p:ph type="body" sz="quarter" idx="17"/>
          </p:nvPr>
        </p:nvSpPr>
        <p:spPr>
          <a:xfrm>
            <a:off x="457200" y="972028"/>
            <a:ext cx="10972800" cy="1519489"/>
          </a:xfrm>
        </p:spPr>
        <p:txBody>
          <a:bodyPr vert="horz" lIns="91440" tIns="45720" rIns="91440" bIns="45720" rtlCol="0" anchor="t">
            <a:noAutofit/>
          </a:bodyPr>
          <a:lstStyle/>
          <a:p>
            <a:endParaRPr lang="en-US" spc="150">
              <a:solidFill>
                <a:srgbClr val="FFFFFF">
                  <a:lumMod val="50000"/>
                </a:srgbClr>
              </a:solidFill>
            </a:endParaRPr>
          </a:p>
          <a:p>
            <a:r>
              <a:rPr lang="en-US" spc="150">
                <a:latin typeface="Karla"/>
              </a:rPr>
              <a:t>Moves management is the process by which one or more representatives of an organization lead a donor or potential donor through a strategic engagement process toward giving to your organization. </a:t>
            </a:r>
            <a:endParaRPr lang="en-US" spc="150"/>
          </a:p>
          <a:p>
            <a:pPr marL="342900" indent="-342900">
              <a:lnSpc>
                <a:spcPct val="200000"/>
              </a:lnSpc>
              <a:buFont typeface="Arial" panose="020B0604020202020204" pitchFamily="34" charset="0"/>
              <a:buChar char="•"/>
            </a:pPr>
            <a:r>
              <a:rPr lang="en-US" spc="150">
                <a:solidFill>
                  <a:srgbClr val="FFFFFF">
                    <a:lumMod val="50000"/>
                  </a:srgbClr>
                </a:solidFill>
              </a:rPr>
              <a:t>Each “move” is a step toward furthering the relationship</a:t>
            </a:r>
          </a:p>
          <a:p>
            <a:pPr marL="342900" indent="-342900">
              <a:lnSpc>
                <a:spcPct val="200000"/>
              </a:lnSpc>
              <a:buFont typeface="Arial" panose="020B0604020202020204" pitchFamily="34" charset="0"/>
              <a:buChar char="•"/>
            </a:pPr>
            <a:r>
              <a:rPr lang="en-US" spc="150">
                <a:solidFill>
                  <a:srgbClr val="FFFFFF">
                    <a:lumMod val="50000"/>
                  </a:srgbClr>
                </a:solidFill>
              </a:rPr>
              <a:t>Moves management enables fundraisers to engage each prospective donor</a:t>
            </a:r>
          </a:p>
          <a:p>
            <a:pPr marL="342900" indent="-342900">
              <a:lnSpc>
                <a:spcPct val="200000"/>
              </a:lnSpc>
              <a:buFont typeface="Arial" panose="020B0604020202020204" pitchFamily="34" charset="0"/>
              <a:buChar char="•"/>
            </a:pPr>
            <a:endParaRPr lang="en-US" sz="400" spc="150">
              <a:solidFill>
                <a:srgbClr val="FFFFFF">
                  <a:lumMod val="50000"/>
                </a:srgbClr>
              </a:solidFill>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pc="150">
                <a:solidFill>
                  <a:srgbClr val="FFFFFF">
                    <a:lumMod val="50000"/>
                  </a:srgbClr>
                </a:solidFill>
              </a:rPr>
              <a:t>The most successful requests for support are built from</a:t>
            </a:r>
            <a:r>
              <a:rPr kumimoji="0" lang="en-US" sz="2000" b="0" i="0" u="none" strike="noStrike" kern="1200" cap="none" spc="150" normalizeH="0" baseline="0" noProof="0">
                <a:ln>
                  <a:noFill/>
                </a:ln>
                <a:solidFill>
                  <a:srgbClr val="FFFFFF">
                    <a:lumMod val="50000"/>
                  </a:srgbClr>
                </a:solidFill>
                <a:effectLst/>
                <a:uLnTx/>
                <a:uFillTx/>
                <a:latin typeface="Karla" panose="020B0004030503030003" pitchFamily="34" charset="77"/>
                <a:ea typeface="+mn-ea"/>
                <a:cs typeface="+mn-cs"/>
              </a:rPr>
              <a:t> a </a:t>
            </a:r>
            <a:r>
              <a:rPr kumimoji="0" lang="en-US" sz="2000" b="1" i="0" u="none" strike="noStrike" kern="1200" cap="none" spc="150" normalizeH="0" baseline="0" noProof="0">
                <a:ln>
                  <a:noFill/>
                </a:ln>
                <a:solidFill>
                  <a:srgbClr val="FFFFFF">
                    <a:lumMod val="50000"/>
                  </a:srgbClr>
                </a:solidFill>
                <a:effectLst/>
                <a:uLnTx/>
                <a:uFillTx/>
                <a:latin typeface="Karla" panose="020B0004030503030003" pitchFamily="34" charset="77"/>
                <a:ea typeface="+mn-ea"/>
                <a:cs typeface="+mn-cs"/>
              </a:rPr>
              <a:t>strong relationship </a:t>
            </a:r>
            <a:r>
              <a:rPr kumimoji="0" lang="en-US" sz="2000" b="0" i="0" u="none" strike="noStrike" kern="1200" cap="none" spc="150" normalizeH="0" baseline="0" noProof="0">
                <a:ln>
                  <a:noFill/>
                </a:ln>
                <a:solidFill>
                  <a:srgbClr val="FFFFFF">
                    <a:lumMod val="50000"/>
                  </a:srgbClr>
                </a:solidFill>
                <a:effectLst/>
                <a:uLnTx/>
                <a:uFillTx/>
                <a:latin typeface="Karla" panose="020B0004030503030003" pitchFamily="34" charset="77"/>
                <a:ea typeface="+mn-ea"/>
                <a:cs typeface="+mn-cs"/>
              </a:rPr>
              <a:t>between your organization and the donor </a:t>
            </a:r>
          </a:p>
          <a:p>
            <a:pPr marL="342900" indent="-342900">
              <a:lnSpc>
                <a:spcPct val="200000"/>
              </a:lnSpc>
              <a:buFont typeface="Arial" panose="020B0604020202020204" pitchFamily="34" charset="0"/>
              <a:buChar char="•"/>
            </a:pPr>
            <a:endParaRPr lang="en-US" spc="150">
              <a:solidFill>
                <a:srgbClr val="FFFFFF">
                  <a:lumMod val="50000"/>
                </a:srgbClr>
              </a:solidFill>
            </a:endParaRPr>
          </a:p>
          <a:p>
            <a:endParaRPr lang="en-US" spc="150"/>
          </a:p>
        </p:txBody>
      </p:sp>
      <p:sp>
        <p:nvSpPr>
          <p:cNvPr id="4" name="Text Placeholder 3">
            <a:extLst>
              <a:ext uri="{FF2B5EF4-FFF2-40B4-BE49-F238E27FC236}">
                <a16:creationId xmlns:a16="http://schemas.microsoft.com/office/drawing/2014/main" id="{BD21D42D-EFBB-E63D-1F5E-6BA8289DF2EA}"/>
              </a:ext>
            </a:extLst>
          </p:cNvPr>
          <p:cNvSpPr>
            <a:spLocks noGrp="1"/>
          </p:cNvSpPr>
          <p:nvPr>
            <p:ph type="body" sz="quarter" idx="16"/>
          </p:nvPr>
        </p:nvSpPr>
        <p:spPr/>
        <p:txBody>
          <a:bodyPr vert="horz" lIns="91440" tIns="45720" rIns="91440" bIns="45720" rtlCol="0" anchor="t">
            <a:noAutofit/>
          </a:bodyPr>
          <a:lstStyle/>
          <a:p>
            <a:r>
              <a:rPr lang="en-US">
                <a:latin typeface="Karla Medium"/>
              </a:rPr>
              <a:t>WHAT IS </a:t>
            </a:r>
            <a:r>
              <a:rPr lang="en-US" i="1" err="1">
                <a:latin typeface="Karla Medium"/>
              </a:rPr>
              <a:t>MOvES</a:t>
            </a:r>
            <a:r>
              <a:rPr lang="en-US" i="1">
                <a:latin typeface="Karla Medium"/>
              </a:rPr>
              <a:t> MANAGEMENT</a:t>
            </a:r>
            <a:r>
              <a:rPr lang="en-US">
                <a:latin typeface="Karla Medium"/>
              </a:rPr>
              <a:t>? </a:t>
            </a:r>
            <a:endParaRPr lang="en-US"/>
          </a:p>
        </p:txBody>
      </p:sp>
    </p:spTree>
    <p:extLst>
      <p:ext uri="{BB962C8B-B14F-4D97-AF65-F5344CB8AC3E}">
        <p14:creationId xmlns:p14="http://schemas.microsoft.com/office/powerpoint/2010/main" val="3102618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21D42D-EFBB-E63D-1F5E-6BA8289DF2EA}"/>
              </a:ext>
            </a:extLst>
          </p:cNvPr>
          <p:cNvSpPr>
            <a:spLocks noGrp="1"/>
          </p:cNvSpPr>
          <p:nvPr>
            <p:ph type="body" sz="quarter" idx="16"/>
          </p:nvPr>
        </p:nvSpPr>
        <p:spPr/>
        <p:txBody>
          <a:bodyPr/>
          <a:lstStyle/>
          <a:p>
            <a:r>
              <a:rPr lang="en-US"/>
              <a:t>THE DONOR CYCLE </a:t>
            </a:r>
          </a:p>
        </p:txBody>
      </p:sp>
      <p:sp>
        <p:nvSpPr>
          <p:cNvPr id="5" name="Text Placeholder 4">
            <a:extLst>
              <a:ext uri="{FF2B5EF4-FFF2-40B4-BE49-F238E27FC236}">
                <a16:creationId xmlns:a16="http://schemas.microsoft.com/office/drawing/2014/main" id="{6B921836-2063-F165-C30B-AB36B90EB7D3}"/>
              </a:ext>
            </a:extLst>
          </p:cNvPr>
          <p:cNvSpPr>
            <a:spLocks noGrp="1"/>
          </p:cNvSpPr>
          <p:nvPr>
            <p:ph type="body" sz="quarter" idx="17"/>
          </p:nvPr>
        </p:nvSpPr>
        <p:spPr/>
        <p:txBody>
          <a:bodyPr/>
          <a:lstStyle/>
          <a:p>
            <a:r>
              <a:rPr lang="en-US"/>
              <a:t>A moves management system is a strategic relationship process. </a:t>
            </a:r>
          </a:p>
        </p:txBody>
      </p:sp>
      <p:sp>
        <p:nvSpPr>
          <p:cNvPr id="6" name="Arrow: Curved Down 5">
            <a:extLst>
              <a:ext uri="{FF2B5EF4-FFF2-40B4-BE49-F238E27FC236}">
                <a16:creationId xmlns:a16="http://schemas.microsoft.com/office/drawing/2014/main" id="{5111B45F-B7D7-C23B-ED8A-C6B2B9F5F8EE}"/>
              </a:ext>
            </a:extLst>
          </p:cNvPr>
          <p:cNvSpPr/>
          <p:nvPr/>
        </p:nvSpPr>
        <p:spPr>
          <a:xfrm rot="9900000">
            <a:off x="4945981" y="3685211"/>
            <a:ext cx="7309553" cy="1982610"/>
          </a:xfrm>
          <a:prstGeom prst="curvedDown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a:extLst>
              <a:ext uri="{FF2B5EF4-FFF2-40B4-BE49-F238E27FC236}">
                <a16:creationId xmlns:a16="http://schemas.microsoft.com/office/drawing/2014/main" id="{F5816DA1-2D66-62FC-CC7C-C339F6DDF273}"/>
              </a:ext>
            </a:extLst>
          </p:cNvPr>
          <p:cNvGrpSpPr>
            <a:grpSpLocks noChangeAspect="1"/>
          </p:cNvGrpSpPr>
          <p:nvPr/>
        </p:nvGrpSpPr>
        <p:grpSpPr>
          <a:xfrm>
            <a:off x="960802" y="2074212"/>
            <a:ext cx="10630955" cy="2377440"/>
            <a:chOff x="1282700" y="1983179"/>
            <a:chExt cx="6805864" cy="1522021"/>
          </a:xfrm>
        </p:grpSpPr>
        <p:grpSp>
          <p:nvGrpSpPr>
            <p:cNvPr id="8" name="Group 7">
              <a:extLst>
                <a:ext uri="{FF2B5EF4-FFF2-40B4-BE49-F238E27FC236}">
                  <a16:creationId xmlns:a16="http://schemas.microsoft.com/office/drawing/2014/main" id="{476F4B83-4B82-C4F0-7596-E71D0B623E62}"/>
                </a:ext>
              </a:extLst>
            </p:cNvPr>
            <p:cNvGrpSpPr/>
            <p:nvPr/>
          </p:nvGrpSpPr>
          <p:grpSpPr>
            <a:xfrm>
              <a:off x="1282700" y="2104709"/>
              <a:ext cx="6578602" cy="1400491"/>
              <a:chOff x="0" y="389420"/>
              <a:chExt cx="9241662" cy="1806297"/>
            </a:xfrm>
          </p:grpSpPr>
          <p:sp>
            <p:nvSpPr>
              <p:cNvPr id="10" name="AutoShape 3">
                <a:extLst>
                  <a:ext uri="{FF2B5EF4-FFF2-40B4-BE49-F238E27FC236}">
                    <a16:creationId xmlns:a16="http://schemas.microsoft.com/office/drawing/2014/main" id="{F3DF87B7-F8A8-10C4-3951-C310AF7C91FD}"/>
                  </a:ext>
                </a:extLst>
              </p:cNvPr>
              <p:cNvSpPr/>
              <p:nvPr/>
            </p:nvSpPr>
            <p:spPr>
              <a:xfrm>
                <a:off x="0" y="423235"/>
                <a:ext cx="1537510" cy="1769472"/>
              </a:xfrm>
              <a:prstGeom prst="rect">
                <a:avLst/>
              </a:prstGeom>
              <a:solidFill>
                <a:srgbClr val="F1F5F6">
                  <a:alpha val="19607"/>
                </a:srgbClr>
              </a:solidFill>
            </p:spPr>
            <p:txBody>
              <a:bodyPr/>
              <a:lstStyle/>
              <a:p>
                <a:pPr algn="ctr"/>
                <a:endParaRPr lang="en-US" sz="2000" kern="0">
                  <a:solidFill>
                    <a:srgbClr val="000000"/>
                  </a:solidFill>
                  <a:latin typeface="+mj-lt"/>
                  <a:cs typeface="Arial"/>
                  <a:sym typeface="Arial"/>
                </a:endParaRPr>
              </a:p>
            </p:txBody>
          </p:sp>
          <p:sp>
            <p:nvSpPr>
              <p:cNvPr id="11" name="TextBox 10">
                <a:extLst>
                  <a:ext uri="{FF2B5EF4-FFF2-40B4-BE49-F238E27FC236}">
                    <a16:creationId xmlns:a16="http://schemas.microsoft.com/office/drawing/2014/main" id="{A382AECE-C88B-CE3C-C990-4B8F80E4BBE3}"/>
                  </a:ext>
                </a:extLst>
              </p:cNvPr>
              <p:cNvSpPr txBox="1"/>
              <p:nvPr/>
            </p:nvSpPr>
            <p:spPr>
              <a:xfrm>
                <a:off x="1849964" y="1758837"/>
                <a:ext cx="2387599" cy="436880"/>
              </a:xfrm>
              <a:prstGeom prst="rect">
                <a:avLst/>
              </a:prstGeom>
            </p:spPr>
            <p:txBody>
              <a:bodyPr wrap="square" lIns="0" tIns="0" rIns="0" bIns="0" rtlCol="0" anchor="t">
                <a:noAutofit/>
              </a:bodyPr>
              <a:lstStyle/>
              <a:p>
                <a:pPr algn="ctr">
                  <a:lnSpc>
                    <a:spcPts val="1320"/>
                  </a:lnSpc>
                  <a:spcAft>
                    <a:spcPts val="800"/>
                  </a:spcAft>
                </a:pPr>
                <a:r>
                  <a:rPr lang="en-US" sz="2000" b="1">
                    <a:solidFill>
                      <a:srgbClr val="FFFFFF"/>
                    </a:solidFill>
                    <a:latin typeface="+mj-lt"/>
                    <a:ea typeface="Calibri" panose="020F0502020204030204" pitchFamily="34" charset="0"/>
                    <a:cs typeface="Times New Roman" panose="02020603050405020304" pitchFamily="18" charset="0"/>
                    <a:sym typeface="Arial"/>
                  </a:rPr>
                  <a:t>BROADER CHURCH OUTREACH</a:t>
                </a:r>
                <a:endParaRPr lang="en-US" sz="12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12" name="TextBox 10">
                <a:extLst>
                  <a:ext uri="{FF2B5EF4-FFF2-40B4-BE49-F238E27FC236}">
                    <a16:creationId xmlns:a16="http://schemas.microsoft.com/office/drawing/2014/main" id="{F1493054-4B73-90C7-6E76-69696F188288}"/>
                  </a:ext>
                </a:extLst>
              </p:cNvPr>
              <p:cNvSpPr txBox="1"/>
              <p:nvPr/>
            </p:nvSpPr>
            <p:spPr>
              <a:xfrm>
                <a:off x="1847291" y="389420"/>
                <a:ext cx="2255520" cy="530225"/>
              </a:xfrm>
              <a:prstGeom prst="rect">
                <a:avLst/>
              </a:prstGeom>
            </p:spPr>
            <p:txBody>
              <a:bodyPr wrap="square" lIns="0" tIns="0" rIns="0" bIns="0" rtlCol="0" anchor="t">
                <a:noAutofit/>
              </a:bodyPr>
              <a:lstStyle/>
              <a:p>
                <a:pPr algn="ctr">
                  <a:lnSpc>
                    <a:spcPts val="1125"/>
                  </a:lnSpc>
                  <a:spcAft>
                    <a:spcPts val="800"/>
                  </a:spcAft>
                </a:pPr>
                <a:r>
                  <a:rPr lang="en-US" sz="1200" spc="20">
                    <a:solidFill>
                      <a:srgbClr val="FFFFFF"/>
                    </a:solidFill>
                    <a:latin typeface="+mj-lt"/>
                    <a:ea typeface="Calibri" panose="020F0502020204030204" pitchFamily="34" charset="0"/>
                    <a:cs typeface="Times New Roman" panose="02020603050405020304" pitchFamily="18" charset="0"/>
                    <a:sym typeface="Arial"/>
                  </a:rPr>
                  <a:t>Pastor Nate or a key volunteer meets one-on-one with a prospective donor to ask for a gift</a:t>
                </a:r>
                <a:endParaRPr lang="en-US" sz="12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13" name="AutoShape 2">
                <a:extLst>
                  <a:ext uri="{FF2B5EF4-FFF2-40B4-BE49-F238E27FC236}">
                    <a16:creationId xmlns:a16="http://schemas.microsoft.com/office/drawing/2014/main" id="{EF1C127D-54F9-3A79-EEA0-50CED9589907}"/>
                  </a:ext>
                </a:extLst>
              </p:cNvPr>
              <p:cNvSpPr/>
              <p:nvPr/>
            </p:nvSpPr>
            <p:spPr>
              <a:xfrm>
                <a:off x="3090741" y="423240"/>
                <a:ext cx="1537510" cy="1769469"/>
              </a:xfrm>
              <a:prstGeom prst="rect">
                <a:avLst/>
              </a:prstGeom>
              <a:solidFill>
                <a:srgbClr val="F1F5F6">
                  <a:lumMod val="75000"/>
                  <a:alpha val="19607"/>
                </a:srgbClr>
              </a:solidFill>
            </p:spPr>
            <p:txBody>
              <a:bodyPr/>
              <a:lstStyle/>
              <a:p>
                <a:pPr algn="ctr"/>
                <a:endParaRPr lang="en-US" sz="2000" kern="0">
                  <a:solidFill>
                    <a:srgbClr val="000000"/>
                  </a:solidFill>
                  <a:latin typeface="+mj-lt"/>
                  <a:cs typeface="Arial"/>
                  <a:sym typeface="Arial"/>
                </a:endParaRPr>
              </a:p>
            </p:txBody>
          </p:sp>
          <p:sp>
            <p:nvSpPr>
              <p:cNvPr id="14" name="AutoShape 3">
                <a:extLst>
                  <a:ext uri="{FF2B5EF4-FFF2-40B4-BE49-F238E27FC236}">
                    <a16:creationId xmlns:a16="http://schemas.microsoft.com/office/drawing/2014/main" id="{1A910488-4DD9-D905-4739-E56F599EBF96}"/>
                  </a:ext>
                </a:extLst>
              </p:cNvPr>
              <p:cNvSpPr/>
              <p:nvPr/>
            </p:nvSpPr>
            <p:spPr>
              <a:xfrm>
                <a:off x="1553320" y="423238"/>
                <a:ext cx="1537510" cy="1769470"/>
              </a:xfrm>
              <a:prstGeom prst="rect">
                <a:avLst/>
              </a:prstGeom>
              <a:solidFill>
                <a:srgbClr val="F1F5F6">
                  <a:lumMod val="90000"/>
                  <a:alpha val="19607"/>
                </a:srgbClr>
              </a:solidFill>
            </p:spPr>
            <p:txBody>
              <a:bodyPr/>
              <a:lstStyle/>
              <a:p>
                <a:pPr algn="ctr"/>
                <a:endParaRPr lang="en-US" sz="2000" kern="0">
                  <a:solidFill>
                    <a:srgbClr val="000000"/>
                  </a:solidFill>
                  <a:latin typeface="+mj-lt"/>
                  <a:cs typeface="Arial"/>
                  <a:sym typeface="Arial"/>
                </a:endParaRPr>
              </a:p>
            </p:txBody>
          </p:sp>
          <p:sp>
            <p:nvSpPr>
              <p:cNvPr id="15" name="AutoShape 4">
                <a:extLst>
                  <a:ext uri="{FF2B5EF4-FFF2-40B4-BE49-F238E27FC236}">
                    <a16:creationId xmlns:a16="http://schemas.microsoft.com/office/drawing/2014/main" id="{9CD8EFF8-0A29-ADE0-906A-20A8E8898F99}"/>
                  </a:ext>
                </a:extLst>
              </p:cNvPr>
              <p:cNvSpPr/>
              <p:nvPr/>
            </p:nvSpPr>
            <p:spPr>
              <a:xfrm>
                <a:off x="1553227" y="398019"/>
                <a:ext cx="1537510" cy="327243"/>
              </a:xfrm>
              <a:prstGeom prst="rect">
                <a:avLst/>
              </a:prstGeom>
              <a:solidFill>
                <a:srgbClr val="C4D6DA"/>
              </a:solidFill>
            </p:spPr>
            <p:txBody>
              <a:bodyPr/>
              <a:lstStyle/>
              <a:p>
                <a:pPr algn="ctr"/>
                <a:endParaRPr lang="en-US" sz="2000" kern="0">
                  <a:solidFill>
                    <a:srgbClr val="000000"/>
                  </a:solidFill>
                  <a:latin typeface="+mj-lt"/>
                  <a:cs typeface="Arial"/>
                  <a:sym typeface="Arial"/>
                </a:endParaRPr>
              </a:p>
            </p:txBody>
          </p:sp>
          <p:sp>
            <p:nvSpPr>
              <p:cNvPr id="16" name="AutoShape 5">
                <a:extLst>
                  <a:ext uri="{FF2B5EF4-FFF2-40B4-BE49-F238E27FC236}">
                    <a16:creationId xmlns:a16="http://schemas.microsoft.com/office/drawing/2014/main" id="{CEACCBED-616C-B75A-6D86-1E836D11153C}"/>
                  </a:ext>
                </a:extLst>
              </p:cNvPr>
              <p:cNvSpPr/>
              <p:nvPr/>
            </p:nvSpPr>
            <p:spPr>
              <a:xfrm>
                <a:off x="7703275" y="423239"/>
                <a:ext cx="1537510" cy="1769469"/>
              </a:xfrm>
              <a:prstGeom prst="rect">
                <a:avLst/>
              </a:prstGeom>
              <a:solidFill>
                <a:srgbClr val="053042">
                  <a:alpha val="19607"/>
                </a:srgbClr>
              </a:solidFill>
            </p:spPr>
            <p:txBody>
              <a:bodyPr/>
              <a:lstStyle/>
              <a:p>
                <a:pPr algn="ctr"/>
                <a:endParaRPr lang="en-US" sz="2000" kern="0">
                  <a:solidFill>
                    <a:srgbClr val="000000"/>
                  </a:solidFill>
                  <a:latin typeface="+mj-lt"/>
                  <a:cs typeface="Arial"/>
                  <a:sym typeface="Arial"/>
                </a:endParaRPr>
              </a:p>
            </p:txBody>
          </p:sp>
          <p:sp>
            <p:nvSpPr>
              <p:cNvPr id="17" name="AutoShape 6">
                <a:extLst>
                  <a:ext uri="{FF2B5EF4-FFF2-40B4-BE49-F238E27FC236}">
                    <a16:creationId xmlns:a16="http://schemas.microsoft.com/office/drawing/2014/main" id="{D0083E4E-10F0-4774-3667-AE0C5DF4F37E}"/>
                  </a:ext>
                </a:extLst>
              </p:cNvPr>
              <p:cNvSpPr/>
              <p:nvPr/>
            </p:nvSpPr>
            <p:spPr>
              <a:xfrm>
                <a:off x="6165854" y="423239"/>
                <a:ext cx="1537510" cy="1769468"/>
              </a:xfrm>
              <a:prstGeom prst="rect">
                <a:avLst/>
              </a:prstGeom>
              <a:solidFill>
                <a:srgbClr val="254A5D">
                  <a:alpha val="19607"/>
                </a:srgbClr>
              </a:solidFill>
            </p:spPr>
            <p:txBody>
              <a:bodyPr/>
              <a:lstStyle/>
              <a:p>
                <a:pPr algn="ctr"/>
                <a:endParaRPr lang="en-US" sz="2000" kern="0">
                  <a:solidFill>
                    <a:srgbClr val="000000"/>
                  </a:solidFill>
                  <a:latin typeface="+mj-lt"/>
                  <a:cs typeface="Arial"/>
                  <a:sym typeface="Arial"/>
                </a:endParaRPr>
              </a:p>
            </p:txBody>
          </p:sp>
          <p:sp>
            <p:nvSpPr>
              <p:cNvPr id="18" name="AutoShape 7">
                <a:extLst>
                  <a:ext uri="{FF2B5EF4-FFF2-40B4-BE49-F238E27FC236}">
                    <a16:creationId xmlns:a16="http://schemas.microsoft.com/office/drawing/2014/main" id="{62150A1C-F639-9398-1475-CDF793E980E3}"/>
                  </a:ext>
                </a:extLst>
              </p:cNvPr>
              <p:cNvSpPr/>
              <p:nvPr/>
            </p:nvSpPr>
            <p:spPr>
              <a:xfrm>
                <a:off x="7703272" y="398019"/>
                <a:ext cx="1538390" cy="327243"/>
              </a:xfrm>
              <a:prstGeom prst="rect">
                <a:avLst/>
              </a:prstGeom>
              <a:solidFill>
                <a:srgbClr val="053042"/>
              </a:solidFill>
            </p:spPr>
            <p:txBody>
              <a:bodyPr/>
              <a:lstStyle/>
              <a:p>
                <a:pPr algn="ctr"/>
                <a:endParaRPr lang="en-US" sz="2000" kern="0">
                  <a:solidFill>
                    <a:srgbClr val="000000"/>
                  </a:solidFill>
                  <a:latin typeface="+mj-lt"/>
                  <a:cs typeface="Arial"/>
                  <a:sym typeface="Arial"/>
                </a:endParaRPr>
              </a:p>
            </p:txBody>
          </p:sp>
          <p:sp>
            <p:nvSpPr>
              <p:cNvPr id="19" name="AutoShape 8">
                <a:extLst>
                  <a:ext uri="{FF2B5EF4-FFF2-40B4-BE49-F238E27FC236}">
                    <a16:creationId xmlns:a16="http://schemas.microsoft.com/office/drawing/2014/main" id="{86965666-54D4-AADF-73A6-2A9B51ED54B0}"/>
                  </a:ext>
                </a:extLst>
              </p:cNvPr>
              <p:cNvSpPr/>
              <p:nvPr/>
            </p:nvSpPr>
            <p:spPr>
              <a:xfrm>
                <a:off x="4628344" y="423239"/>
                <a:ext cx="1537510" cy="1769468"/>
              </a:xfrm>
              <a:prstGeom prst="rect">
                <a:avLst/>
              </a:prstGeom>
              <a:solidFill>
                <a:srgbClr val="F1F5F6">
                  <a:lumMod val="50000"/>
                  <a:alpha val="19607"/>
                </a:srgbClr>
              </a:solidFill>
            </p:spPr>
            <p:txBody>
              <a:bodyPr/>
              <a:lstStyle/>
              <a:p>
                <a:pPr algn="ctr"/>
                <a:endParaRPr lang="en-US" sz="2000" kern="0">
                  <a:solidFill>
                    <a:srgbClr val="000000"/>
                  </a:solidFill>
                  <a:latin typeface="+mj-lt"/>
                  <a:cs typeface="Arial"/>
                  <a:sym typeface="Arial"/>
                </a:endParaRPr>
              </a:p>
            </p:txBody>
          </p:sp>
          <p:sp>
            <p:nvSpPr>
              <p:cNvPr id="20" name="AutoShape 9">
                <a:extLst>
                  <a:ext uri="{FF2B5EF4-FFF2-40B4-BE49-F238E27FC236}">
                    <a16:creationId xmlns:a16="http://schemas.microsoft.com/office/drawing/2014/main" id="{C5ED6B0B-C309-4E87-C14B-F5DEC04E4433}"/>
                  </a:ext>
                </a:extLst>
              </p:cNvPr>
              <p:cNvSpPr/>
              <p:nvPr/>
            </p:nvSpPr>
            <p:spPr>
              <a:xfrm>
                <a:off x="6165764" y="398019"/>
                <a:ext cx="1537510" cy="327243"/>
              </a:xfrm>
              <a:prstGeom prst="rect">
                <a:avLst/>
              </a:prstGeom>
              <a:solidFill>
                <a:srgbClr val="254A5D"/>
              </a:solidFill>
            </p:spPr>
            <p:txBody>
              <a:bodyPr/>
              <a:lstStyle/>
              <a:p>
                <a:pPr algn="ctr"/>
                <a:endParaRPr lang="en-US" kern="0">
                  <a:solidFill>
                    <a:srgbClr val="000000"/>
                  </a:solidFill>
                  <a:latin typeface="+mj-lt"/>
                  <a:cs typeface="Arial"/>
                  <a:sym typeface="Arial"/>
                </a:endParaRPr>
              </a:p>
            </p:txBody>
          </p:sp>
          <p:sp>
            <p:nvSpPr>
              <p:cNvPr id="21" name="AutoShape 10">
                <a:extLst>
                  <a:ext uri="{FF2B5EF4-FFF2-40B4-BE49-F238E27FC236}">
                    <a16:creationId xmlns:a16="http://schemas.microsoft.com/office/drawing/2014/main" id="{7811E1D8-BBBE-FD80-B0AB-15B4AA884368}"/>
                  </a:ext>
                </a:extLst>
              </p:cNvPr>
              <p:cNvSpPr/>
              <p:nvPr/>
            </p:nvSpPr>
            <p:spPr>
              <a:xfrm>
                <a:off x="4628253" y="398019"/>
                <a:ext cx="1537510" cy="327243"/>
              </a:xfrm>
              <a:prstGeom prst="rect">
                <a:avLst/>
              </a:prstGeom>
              <a:solidFill>
                <a:srgbClr val="F1F5F6">
                  <a:lumMod val="50000"/>
                </a:srgbClr>
              </a:solidFill>
            </p:spPr>
            <p:txBody>
              <a:bodyPr/>
              <a:lstStyle/>
              <a:p>
                <a:pPr algn="ctr"/>
                <a:endParaRPr lang="en-US" sz="2000" kern="0">
                  <a:solidFill>
                    <a:srgbClr val="000000"/>
                  </a:solidFill>
                  <a:latin typeface="+mj-lt"/>
                  <a:cs typeface="Arial"/>
                  <a:sym typeface="Arial"/>
                </a:endParaRPr>
              </a:p>
            </p:txBody>
          </p:sp>
          <p:sp>
            <p:nvSpPr>
              <p:cNvPr id="22" name="AutoShape 11">
                <a:extLst>
                  <a:ext uri="{FF2B5EF4-FFF2-40B4-BE49-F238E27FC236}">
                    <a16:creationId xmlns:a16="http://schemas.microsoft.com/office/drawing/2014/main" id="{9BA6AA8E-9AEA-2D47-CB85-5FDF8F880474}"/>
                  </a:ext>
                </a:extLst>
              </p:cNvPr>
              <p:cNvSpPr/>
              <p:nvPr/>
            </p:nvSpPr>
            <p:spPr>
              <a:xfrm>
                <a:off x="3090741" y="398019"/>
                <a:ext cx="1537510" cy="327243"/>
              </a:xfrm>
              <a:prstGeom prst="rect">
                <a:avLst/>
              </a:prstGeom>
              <a:solidFill>
                <a:srgbClr val="F1F5F6">
                  <a:lumMod val="75000"/>
                </a:srgbClr>
              </a:solidFill>
            </p:spPr>
            <p:txBody>
              <a:bodyPr/>
              <a:lstStyle/>
              <a:p>
                <a:pPr algn="ctr"/>
                <a:endParaRPr lang="en-US" sz="2000" kern="0">
                  <a:solidFill>
                    <a:srgbClr val="000000"/>
                  </a:solidFill>
                  <a:latin typeface="+mj-lt"/>
                  <a:cs typeface="Arial"/>
                  <a:sym typeface="Arial"/>
                </a:endParaRPr>
              </a:p>
            </p:txBody>
          </p:sp>
          <p:sp>
            <p:nvSpPr>
              <p:cNvPr id="23" name="TextBox 14">
                <a:extLst>
                  <a:ext uri="{FF2B5EF4-FFF2-40B4-BE49-F238E27FC236}">
                    <a16:creationId xmlns:a16="http://schemas.microsoft.com/office/drawing/2014/main" id="{A0D6E97C-3548-2209-1CE0-C43277549B8B}"/>
                  </a:ext>
                </a:extLst>
              </p:cNvPr>
              <p:cNvSpPr txBox="1"/>
              <p:nvPr/>
            </p:nvSpPr>
            <p:spPr>
              <a:xfrm>
                <a:off x="1685817" y="826141"/>
                <a:ext cx="1271905" cy="876883"/>
              </a:xfrm>
              <a:prstGeom prst="rect">
                <a:avLst/>
              </a:prstGeom>
            </p:spPr>
            <p:txBody>
              <a:bodyPr wrap="square" lIns="0" tIns="0" rIns="0" bIns="0" rtlCol="0" anchor="t">
                <a:noAutofit/>
              </a:bodyPr>
              <a:lstStyle/>
              <a:p>
                <a:pPr algn="ctr">
                  <a:lnSpc>
                    <a:spcPct val="107000"/>
                  </a:lnSpc>
                  <a:spcAft>
                    <a:spcPts val="800"/>
                  </a:spcAft>
                </a:pPr>
                <a:r>
                  <a:rPr lang="en-US" sz="2000" spc="25">
                    <a:solidFill>
                      <a:srgbClr val="254A5D"/>
                    </a:solidFill>
                    <a:latin typeface="+mj-lt"/>
                    <a:ea typeface="Calibri" panose="020F0502020204030204" pitchFamily="34" charset="0"/>
                    <a:cs typeface="Times New Roman" panose="02020603050405020304" pitchFamily="18" charset="0"/>
                    <a:sym typeface="Arial"/>
                  </a:rPr>
                  <a:t>Gauge interest</a:t>
                </a:r>
                <a:endParaRPr lang="en-US" sz="24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24" name="TextBox 15">
                <a:extLst>
                  <a:ext uri="{FF2B5EF4-FFF2-40B4-BE49-F238E27FC236}">
                    <a16:creationId xmlns:a16="http://schemas.microsoft.com/office/drawing/2014/main" id="{99443B74-CC0E-433A-DB2D-2491FF5EEB28}"/>
                  </a:ext>
                </a:extLst>
              </p:cNvPr>
              <p:cNvSpPr txBox="1"/>
              <p:nvPr/>
            </p:nvSpPr>
            <p:spPr>
              <a:xfrm>
                <a:off x="1708473" y="510782"/>
                <a:ext cx="1271905" cy="298450"/>
              </a:xfrm>
              <a:prstGeom prst="rect">
                <a:avLst/>
              </a:prstGeom>
            </p:spPr>
            <p:txBody>
              <a:bodyPr wrap="square" lIns="0" tIns="0" rIns="0" bIns="0" rtlCol="0" anchor="t">
                <a:noAutofit/>
              </a:bodyPr>
              <a:lstStyle/>
              <a:p>
                <a:pPr algn="ctr">
                  <a:lnSpc>
                    <a:spcPts val="1550"/>
                  </a:lnSpc>
                  <a:spcAft>
                    <a:spcPts val="800"/>
                  </a:spcAft>
                </a:pPr>
                <a:r>
                  <a:rPr lang="en-US" b="1" spc="45">
                    <a:solidFill>
                      <a:srgbClr val="FFFFFF"/>
                    </a:solidFill>
                    <a:latin typeface="+mj-lt"/>
                    <a:ea typeface="Calibri" panose="020F0502020204030204" pitchFamily="34" charset="0"/>
                    <a:cs typeface="Times New Roman" panose="02020603050405020304" pitchFamily="18" charset="0"/>
                    <a:sym typeface="Arial"/>
                  </a:rPr>
                  <a:t>QUALIFY</a:t>
                </a:r>
                <a:endParaRPr lang="en-US"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25" name="TextBox 16">
                <a:extLst>
                  <a:ext uri="{FF2B5EF4-FFF2-40B4-BE49-F238E27FC236}">
                    <a16:creationId xmlns:a16="http://schemas.microsoft.com/office/drawing/2014/main" id="{4C056DE6-EBBD-A71D-A0BA-C11B3062B1FA}"/>
                  </a:ext>
                </a:extLst>
              </p:cNvPr>
              <p:cNvSpPr txBox="1"/>
              <p:nvPr/>
            </p:nvSpPr>
            <p:spPr>
              <a:xfrm>
                <a:off x="3223145" y="510782"/>
                <a:ext cx="1272540" cy="298450"/>
              </a:xfrm>
              <a:prstGeom prst="rect">
                <a:avLst/>
              </a:prstGeom>
            </p:spPr>
            <p:txBody>
              <a:bodyPr wrap="square" lIns="0" tIns="0" rIns="0" bIns="0" rtlCol="0" anchor="t">
                <a:noAutofit/>
              </a:bodyPr>
              <a:lstStyle/>
              <a:p>
                <a:pPr algn="ctr">
                  <a:lnSpc>
                    <a:spcPts val="1550"/>
                  </a:lnSpc>
                  <a:spcAft>
                    <a:spcPts val="800"/>
                  </a:spcAft>
                </a:pPr>
                <a:r>
                  <a:rPr lang="en-US" b="1" spc="45">
                    <a:solidFill>
                      <a:srgbClr val="FFFFFF"/>
                    </a:solidFill>
                    <a:latin typeface="+mj-lt"/>
                    <a:ea typeface="Calibri" panose="020F0502020204030204" pitchFamily="34" charset="0"/>
                    <a:cs typeface="Times New Roman" panose="02020603050405020304" pitchFamily="18" charset="0"/>
                    <a:sym typeface="Arial"/>
                  </a:rPr>
                  <a:t>CULTIVATE</a:t>
                </a:r>
                <a:endParaRPr lang="en-US"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26" name="TextBox 17">
                <a:extLst>
                  <a:ext uri="{FF2B5EF4-FFF2-40B4-BE49-F238E27FC236}">
                    <a16:creationId xmlns:a16="http://schemas.microsoft.com/office/drawing/2014/main" id="{21A4AA9F-0A40-1C80-2B5B-3AE31874710E}"/>
                  </a:ext>
                </a:extLst>
              </p:cNvPr>
              <p:cNvSpPr txBox="1"/>
              <p:nvPr/>
            </p:nvSpPr>
            <p:spPr>
              <a:xfrm>
                <a:off x="4782862" y="510782"/>
                <a:ext cx="1272540" cy="298450"/>
              </a:xfrm>
              <a:prstGeom prst="rect">
                <a:avLst/>
              </a:prstGeom>
            </p:spPr>
            <p:txBody>
              <a:bodyPr wrap="square" lIns="0" tIns="0" rIns="0" bIns="0" rtlCol="0" anchor="t">
                <a:noAutofit/>
              </a:bodyPr>
              <a:lstStyle/>
              <a:p>
                <a:pPr algn="ctr">
                  <a:lnSpc>
                    <a:spcPts val="1550"/>
                  </a:lnSpc>
                  <a:spcAft>
                    <a:spcPts val="800"/>
                  </a:spcAft>
                </a:pPr>
                <a:r>
                  <a:rPr lang="en-US" b="1" spc="45">
                    <a:solidFill>
                      <a:srgbClr val="FFFFFF"/>
                    </a:solidFill>
                    <a:latin typeface="+mj-lt"/>
                    <a:ea typeface="Calibri" panose="020F0502020204030204" pitchFamily="34" charset="0"/>
                    <a:cs typeface="Times New Roman" panose="02020603050405020304" pitchFamily="18" charset="0"/>
                    <a:sym typeface="Arial"/>
                  </a:rPr>
                  <a:t>BRIEF</a:t>
                </a:r>
                <a:endParaRPr lang="en-US"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27" name="TextBox 18">
                <a:extLst>
                  <a:ext uri="{FF2B5EF4-FFF2-40B4-BE49-F238E27FC236}">
                    <a16:creationId xmlns:a16="http://schemas.microsoft.com/office/drawing/2014/main" id="{DF1BA63D-AC50-5BC7-08F0-1214EC957AD6}"/>
                  </a:ext>
                </a:extLst>
              </p:cNvPr>
              <p:cNvSpPr txBox="1"/>
              <p:nvPr/>
            </p:nvSpPr>
            <p:spPr>
              <a:xfrm>
                <a:off x="6298340" y="505307"/>
                <a:ext cx="1271905" cy="298450"/>
              </a:xfrm>
              <a:prstGeom prst="rect">
                <a:avLst/>
              </a:prstGeom>
            </p:spPr>
            <p:txBody>
              <a:bodyPr wrap="square" lIns="0" tIns="0" rIns="0" bIns="0" rtlCol="0" anchor="t">
                <a:noAutofit/>
              </a:bodyPr>
              <a:lstStyle/>
              <a:p>
                <a:pPr algn="ctr">
                  <a:lnSpc>
                    <a:spcPts val="1550"/>
                  </a:lnSpc>
                  <a:spcAft>
                    <a:spcPts val="800"/>
                  </a:spcAft>
                </a:pPr>
                <a:r>
                  <a:rPr lang="en-US" b="1" spc="45">
                    <a:solidFill>
                      <a:srgbClr val="FFFFFF"/>
                    </a:solidFill>
                    <a:latin typeface="+mj-lt"/>
                    <a:ea typeface="Calibri" panose="020F0502020204030204" pitchFamily="34" charset="0"/>
                    <a:cs typeface="Times New Roman" panose="02020603050405020304" pitchFamily="18" charset="0"/>
                    <a:sym typeface="Arial"/>
                  </a:rPr>
                  <a:t>SOLICIT</a:t>
                </a:r>
                <a:endParaRPr lang="en-US"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28" name="TextBox 19">
                <a:extLst>
                  <a:ext uri="{FF2B5EF4-FFF2-40B4-BE49-F238E27FC236}">
                    <a16:creationId xmlns:a16="http://schemas.microsoft.com/office/drawing/2014/main" id="{6D963048-40B0-1FA7-2ADE-DBECE58A562C}"/>
                  </a:ext>
                </a:extLst>
              </p:cNvPr>
              <p:cNvSpPr txBox="1"/>
              <p:nvPr/>
            </p:nvSpPr>
            <p:spPr>
              <a:xfrm>
                <a:off x="7846877" y="505306"/>
                <a:ext cx="1272540" cy="298450"/>
              </a:xfrm>
              <a:prstGeom prst="rect">
                <a:avLst/>
              </a:prstGeom>
            </p:spPr>
            <p:txBody>
              <a:bodyPr wrap="square" lIns="0" tIns="0" rIns="0" bIns="0" rtlCol="0" anchor="t">
                <a:noAutofit/>
              </a:bodyPr>
              <a:lstStyle/>
              <a:p>
                <a:pPr algn="ctr">
                  <a:lnSpc>
                    <a:spcPts val="1550"/>
                  </a:lnSpc>
                  <a:spcAft>
                    <a:spcPts val="800"/>
                  </a:spcAft>
                </a:pPr>
                <a:r>
                  <a:rPr lang="en-US" b="1" spc="45">
                    <a:solidFill>
                      <a:srgbClr val="FFFFFF"/>
                    </a:solidFill>
                    <a:latin typeface="+mj-lt"/>
                    <a:ea typeface="Calibri" panose="020F0502020204030204" pitchFamily="34" charset="0"/>
                    <a:cs typeface="Times New Roman" panose="02020603050405020304" pitchFamily="18" charset="0"/>
                    <a:sym typeface="Arial"/>
                  </a:rPr>
                  <a:t>STEWARD</a:t>
                </a:r>
                <a:endParaRPr lang="en-US"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29" name="TextBox 20">
                <a:extLst>
                  <a:ext uri="{FF2B5EF4-FFF2-40B4-BE49-F238E27FC236}">
                    <a16:creationId xmlns:a16="http://schemas.microsoft.com/office/drawing/2014/main" id="{77C3D666-AA26-8EE0-C284-B2B5B1C4AB7A}"/>
                  </a:ext>
                </a:extLst>
              </p:cNvPr>
              <p:cNvSpPr txBox="1"/>
              <p:nvPr/>
            </p:nvSpPr>
            <p:spPr>
              <a:xfrm>
                <a:off x="3223145" y="833425"/>
                <a:ext cx="1272540" cy="1073876"/>
              </a:xfrm>
              <a:prstGeom prst="rect">
                <a:avLst/>
              </a:prstGeom>
            </p:spPr>
            <p:txBody>
              <a:bodyPr wrap="square" lIns="0" tIns="0" rIns="0" bIns="0" rtlCol="0" anchor="t">
                <a:noAutofit/>
              </a:bodyPr>
              <a:lstStyle/>
              <a:p>
                <a:pPr algn="ctr">
                  <a:lnSpc>
                    <a:spcPct val="107000"/>
                  </a:lnSpc>
                  <a:spcAft>
                    <a:spcPts val="800"/>
                  </a:spcAft>
                </a:pPr>
                <a:r>
                  <a:rPr lang="en-US" sz="2000" spc="25">
                    <a:solidFill>
                      <a:srgbClr val="254A5D"/>
                    </a:solidFill>
                    <a:latin typeface="+mj-lt"/>
                    <a:ea typeface="Calibri" panose="020F0502020204030204" pitchFamily="34" charset="0"/>
                    <a:cs typeface="Times New Roman" panose="02020603050405020304" pitchFamily="18" charset="0"/>
                    <a:sym typeface="Arial"/>
                  </a:rPr>
                  <a:t>Strengthen the relationship</a:t>
                </a:r>
                <a:endParaRPr lang="en-US" sz="24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30" name="TextBox 21">
                <a:extLst>
                  <a:ext uri="{FF2B5EF4-FFF2-40B4-BE49-F238E27FC236}">
                    <a16:creationId xmlns:a16="http://schemas.microsoft.com/office/drawing/2014/main" id="{2AFD081C-E0C5-FED8-89C4-6502AAB68A4B}"/>
                  </a:ext>
                </a:extLst>
              </p:cNvPr>
              <p:cNvSpPr txBox="1"/>
              <p:nvPr/>
            </p:nvSpPr>
            <p:spPr>
              <a:xfrm>
                <a:off x="4760772" y="837029"/>
                <a:ext cx="1272540" cy="1109702"/>
              </a:xfrm>
              <a:prstGeom prst="rect">
                <a:avLst/>
              </a:prstGeom>
            </p:spPr>
            <p:txBody>
              <a:bodyPr wrap="square" lIns="0" tIns="0" rIns="0" bIns="0" rtlCol="0" anchor="t">
                <a:noAutofit/>
              </a:bodyPr>
              <a:lstStyle/>
              <a:p>
                <a:pPr algn="ctr">
                  <a:lnSpc>
                    <a:spcPct val="107000"/>
                  </a:lnSpc>
                  <a:spcAft>
                    <a:spcPts val="800"/>
                  </a:spcAft>
                </a:pPr>
                <a:r>
                  <a:rPr lang="en-US" sz="2000" spc="25">
                    <a:solidFill>
                      <a:srgbClr val="254A5D"/>
                    </a:solidFill>
                    <a:latin typeface="+mj-lt"/>
                    <a:ea typeface="Calibri" panose="020F0502020204030204" pitchFamily="34" charset="0"/>
                    <a:cs typeface="Times New Roman" panose="02020603050405020304" pitchFamily="18" charset="0"/>
                    <a:sym typeface="Arial"/>
                  </a:rPr>
                  <a:t>Share the campaign, ask to solicit</a:t>
                </a:r>
                <a:endParaRPr lang="en-US" sz="24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31" name="TextBox 22">
                <a:extLst>
                  <a:ext uri="{FF2B5EF4-FFF2-40B4-BE49-F238E27FC236}">
                    <a16:creationId xmlns:a16="http://schemas.microsoft.com/office/drawing/2014/main" id="{FCF51861-4DCB-6A45-9CF4-F1687F674374}"/>
                  </a:ext>
                </a:extLst>
              </p:cNvPr>
              <p:cNvSpPr txBox="1"/>
              <p:nvPr/>
            </p:nvSpPr>
            <p:spPr>
              <a:xfrm>
                <a:off x="6298340" y="840634"/>
                <a:ext cx="1271905" cy="511826"/>
              </a:xfrm>
              <a:prstGeom prst="rect">
                <a:avLst/>
              </a:prstGeom>
            </p:spPr>
            <p:txBody>
              <a:bodyPr wrap="square" lIns="0" tIns="0" rIns="0" bIns="0" rtlCol="0" anchor="t">
                <a:noAutofit/>
              </a:bodyPr>
              <a:lstStyle/>
              <a:p>
                <a:pPr algn="ctr">
                  <a:lnSpc>
                    <a:spcPct val="107000"/>
                  </a:lnSpc>
                  <a:spcAft>
                    <a:spcPts val="800"/>
                  </a:spcAft>
                </a:pPr>
                <a:r>
                  <a:rPr lang="en-US" sz="2000" spc="25">
                    <a:solidFill>
                      <a:srgbClr val="254A5D"/>
                    </a:solidFill>
                    <a:latin typeface="+mj-lt"/>
                    <a:ea typeface="Calibri" panose="020F0502020204030204" pitchFamily="34" charset="0"/>
                    <a:cs typeface="Times New Roman" panose="02020603050405020304" pitchFamily="18" charset="0"/>
                    <a:sym typeface="Arial"/>
                  </a:rPr>
                  <a:t>Ask for a pledge of support</a:t>
                </a:r>
                <a:endParaRPr lang="en-US" sz="24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32" name="TextBox 23">
                <a:extLst>
                  <a:ext uri="{FF2B5EF4-FFF2-40B4-BE49-F238E27FC236}">
                    <a16:creationId xmlns:a16="http://schemas.microsoft.com/office/drawing/2014/main" id="{4D32EA9F-717E-A92D-A34F-B2D67526C835}"/>
                  </a:ext>
                </a:extLst>
              </p:cNvPr>
              <p:cNvSpPr txBox="1"/>
              <p:nvPr/>
            </p:nvSpPr>
            <p:spPr>
              <a:xfrm>
                <a:off x="7836165" y="833408"/>
                <a:ext cx="1272540" cy="1299931"/>
              </a:xfrm>
              <a:prstGeom prst="rect">
                <a:avLst/>
              </a:prstGeom>
            </p:spPr>
            <p:txBody>
              <a:bodyPr wrap="square" lIns="0" tIns="0" rIns="0" bIns="0" rtlCol="0" anchor="t">
                <a:noAutofit/>
              </a:bodyPr>
              <a:lstStyle/>
              <a:p>
                <a:pPr algn="ctr">
                  <a:lnSpc>
                    <a:spcPct val="107000"/>
                  </a:lnSpc>
                  <a:spcAft>
                    <a:spcPts val="800"/>
                  </a:spcAft>
                </a:pPr>
                <a:r>
                  <a:rPr lang="en-US" sz="2000" spc="25">
                    <a:solidFill>
                      <a:srgbClr val="254A5D"/>
                    </a:solidFill>
                    <a:latin typeface="+mj-lt"/>
                    <a:ea typeface="Calibri" panose="020F0502020204030204" pitchFamily="34" charset="0"/>
                    <a:cs typeface="Times New Roman" panose="02020603050405020304" pitchFamily="18" charset="0"/>
                    <a:sym typeface="Arial"/>
                  </a:rPr>
                  <a:t>Thank them</a:t>
                </a:r>
                <a:endParaRPr lang="en-US" sz="24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33" name="AutoShape 4">
                <a:extLst>
                  <a:ext uri="{FF2B5EF4-FFF2-40B4-BE49-F238E27FC236}">
                    <a16:creationId xmlns:a16="http://schemas.microsoft.com/office/drawing/2014/main" id="{913C12C7-BF96-FFFC-64A1-94F97C7FAF10}"/>
                  </a:ext>
                </a:extLst>
              </p:cNvPr>
              <p:cNvSpPr/>
              <p:nvPr/>
            </p:nvSpPr>
            <p:spPr>
              <a:xfrm>
                <a:off x="15717" y="398019"/>
                <a:ext cx="1537510" cy="327243"/>
              </a:xfrm>
              <a:prstGeom prst="rect">
                <a:avLst/>
              </a:prstGeom>
              <a:solidFill>
                <a:srgbClr val="F1F5F6"/>
              </a:solidFill>
            </p:spPr>
            <p:txBody>
              <a:bodyPr/>
              <a:lstStyle/>
              <a:p>
                <a:pPr algn="ctr"/>
                <a:endParaRPr lang="en-US" sz="2000" kern="0">
                  <a:solidFill>
                    <a:srgbClr val="000000"/>
                  </a:solidFill>
                  <a:latin typeface="+mj-lt"/>
                  <a:cs typeface="Arial"/>
                  <a:sym typeface="Arial"/>
                </a:endParaRPr>
              </a:p>
            </p:txBody>
          </p:sp>
          <p:sp>
            <p:nvSpPr>
              <p:cNvPr id="34" name="TextBox 15">
                <a:extLst>
                  <a:ext uri="{FF2B5EF4-FFF2-40B4-BE49-F238E27FC236}">
                    <a16:creationId xmlns:a16="http://schemas.microsoft.com/office/drawing/2014/main" id="{C38D15F1-4099-500B-D828-9DDE19CA03B5}"/>
                  </a:ext>
                </a:extLst>
              </p:cNvPr>
              <p:cNvSpPr txBox="1"/>
              <p:nvPr/>
            </p:nvSpPr>
            <p:spPr>
              <a:xfrm>
                <a:off x="129562" y="515391"/>
                <a:ext cx="1272540" cy="168297"/>
              </a:xfrm>
              <a:prstGeom prst="rect">
                <a:avLst/>
              </a:prstGeom>
            </p:spPr>
            <p:txBody>
              <a:bodyPr wrap="square" lIns="0" tIns="0" rIns="0" bIns="0" rtlCol="0" anchor="t">
                <a:noAutofit/>
              </a:bodyPr>
              <a:lstStyle/>
              <a:p>
                <a:pPr algn="ctr">
                  <a:lnSpc>
                    <a:spcPts val="1550"/>
                  </a:lnSpc>
                  <a:spcAft>
                    <a:spcPts val="800"/>
                  </a:spcAft>
                </a:pPr>
                <a:r>
                  <a:rPr lang="en-US" b="1" spc="45">
                    <a:solidFill>
                      <a:srgbClr val="254A5D"/>
                    </a:solidFill>
                    <a:latin typeface="+mj-lt"/>
                    <a:ea typeface="Calibri" panose="020F0502020204030204" pitchFamily="34" charset="0"/>
                    <a:cs typeface="Times New Roman" panose="02020603050405020304" pitchFamily="18" charset="0"/>
                    <a:sym typeface="Arial"/>
                  </a:rPr>
                  <a:t>IDENTIFY</a:t>
                </a:r>
                <a:endParaRPr lang="en-US"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35" name="TextBox 14">
                <a:extLst>
                  <a:ext uri="{FF2B5EF4-FFF2-40B4-BE49-F238E27FC236}">
                    <a16:creationId xmlns:a16="http://schemas.microsoft.com/office/drawing/2014/main" id="{07EE95FE-C6C4-FB02-2BA6-8E3D69A6F9D8}"/>
                  </a:ext>
                </a:extLst>
              </p:cNvPr>
              <p:cNvSpPr txBox="1"/>
              <p:nvPr/>
            </p:nvSpPr>
            <p:spPr>
              <a:xfrm>
                <a:off x="62445" y="826141"/>
                <a:ext cx="1408940" cy="1055815"/>
              </a:xfrm>
              <a:prstGeom prst="rect">
                <a:avLst/>
              </a:prstGeom>
            </p:spPr>
            <p:txBody>
              <a:bodyPr wrap="square" lIns="0" tIns="0" rIns="0" bIns="0" rtlCol="0" anchor="t">
                <a:noAutofit/>
              </a:bodyPr>
              <a:lstStyle/>
              <a:p>
                <a:pPr algn="ctr">
                  <a:lnSpc>
                    <a:spcPct val="95000"/>
                  </a:lnSpc>
                </a:pPr>
                <a:r>
                  <a:rPr lang="en-US" sz="2000" spc="25">
                    <a:solidFill>
                      <a:srgbClr val="254A5D"/>
                    </a:solidFill>
                    <a:latin typeface="+mj-lt"/>
                    <a:ea typeface="Calibri" panose="020F0502020204030204" pitchFamily="34" charset="0"/>
                    <a:cs typeface="Times New Roman" panose="02020603050405020304" pitchFamily="18" charset="0"/>
                    <a:sym typeface="Arial"/>
                  </a:rPr>
                  <a:t>A potential connection</a:t>
                </a:r>
                <a:endParaRPr lang="en-US" sz="2400" kern="0">
                  <a:solidFill>
                    <a:srgbClr val="000000"/>
                  </a:solidFill>
                  <a:latin typeface="+mj-lt"/>
                  <a:ea typeface="Calibri" panose="020F0502020204030204" pitchFamily="34" charset="0"/>
                  <a:cs typeface="Times New Roman" panose="02020603050405020304" pitchFamily="18" charset="0"/>
                  <a:sym typeface="Arial"/>
                </a:endParaRPr>
              </a:p>
            </p:txBody>
          </p:sp>
        </p:grpSp>
        <p:sp>
          <p:nvSpPr>
            <p:cNvPr id="9" name="Freeform 13">
              <a:extLst>
                <a:ext uri="{FF2B5EF4-FFF2-40B4-BE49-F238E27FC236}">
                  <a16:creationId xmlns:a16="http://schemas.microsoft.com/office/drawing/2014/main" id="{168DFF30-23C4-D8BB-9079-209388D8BDB2}"/>
                </a:ext>
              </a:extLst>
            </p:cNvPr>
            <p:cNvSpPr>
              <a:spLocks noChangeAspect="1"/>
            </p:cNvSpPr>
            <p:nvPr/>
          </p:nvSpPr>
          <p:spPr>
            <a:xfrm rot="13500000">
              <a:off x="7596524" y="1983179"/>
              <a:ext cx="492040" cy="492040"/>
            </a:xfrm>
            <a:custGeom>
              <a:avLst/>
              <a:gdLst/>
              <a:ahLst/>
              <a:cxnLst/>
              <a:rect l="l" t="t" r="r" b="b"/>
              <a:pathLst>
                <a:path w="6350000" h="6339840">
                  <a:moveTo>
                    <a:pt x="6350000" y="6339840"/>
                  </a:moveTo>
                  <a:lnTo>
                    <a:pt x="0" y="6339840"/>
                  </a:lnTo>
                  <a:lnTo>
                    <a:pt x="0" y="0"/>
                  </a:lnTo>
                  <a:close/>
                </a:path>
              </a:pathLst>
            </a:custGeom>
            <a:solidFill>
              <a:srgbClr val="053042"/>
            </a:solidFill>
          </p:spPr>
          <p:txBody>
            <a:bodyPr/>
            <a:lstStyle/>
            <a:p>
              <a:pPr algn="ctr"/>
              <a:endParaRPr lang="en-US" sz="2000" kern="0">
                <a:solidFill>
                  <a:srgbClr val="000000"/>
                </a:solidFill>
                <a:latin typeface="+mj-lt"/>
                <a:cs typeface="Arial"/>
                <a:sym typeface="Arial"/>
              </a:endParaRPr>
            </a:p>
          </p:txBody>
        </p:sp>
      </p:grpSp>
    </p:spTree>
    <p:extLst>
      <p:ext uri="{BB962C8B-B14F-4D97-AF65-F5344CB8AC3E}">
        <p14:creationId xmlns:p14="http://schemas.microsoft.com/office/powerpoint/2010/main" val="820295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couple of men in suits looking at a cell phone&#10;&#10;Description automatically generated with low confidence">
            <a:extLst>
              <a:ext uri="{FF2B5EF4-FFF2-40B4-BE49-F238E27FC236}">
                <a16:creationId xmlns:a16="http://schemas.microsoft.com/office/drawing/2014/main" id="{9CD15423-047E-06E4-8D4D-FA4846262222}"/>
              </a:ext>
            </a:extLst>
          </p:cNvPr>
          <p:cNvPicPr>
            <a:picLocks noGrp="1" noChangeAspect="1"/>
          </p:cNvPicPr>
          <p:nvPr>
            <p:ph type="pic" idx="1"/>
          </p:nvPr>
        </p:nvPicPr>
        <p:blipFill rotWithShape="1">
          <a:blip r:embed="rId2" cstate="hqprint">
            <a:extLst>
              <a:ext uri="{28A0092B-C50C-407E-A947-70E740481C1C}">
                <a14:useLocalDpi xmlns:a14="http://schemas.microsoft.com/office/drawing/2010/main"/>
              </a:ext>
            </a:extLst>
          </a:blip>
          <a:srcRect/>
          <a:stretch/>
        </p:blipFill>
        <p:spPr>
          <a:xfrm>
            <a:off x="0" y="0"/>
            <a:ext cx="4114800" cy="6857999"/>
          </a:xfrm>
        </p:spPr>
      </p:pic>
      <p:sp>
        <p:nvSpPr>
          <p:cNvPr id="3" name="Text Placeholder 2">
            <a:extLst>
              <a:ext uri="{FF2B5EF4-FFF2-40B4-BE49-F238E27FC236}">
                <a16:creationId xmlns:a16="http://schemas.microsoft.com/office/drawing/2014/main" id="{8E8BCEA0-E5E6-CD3B-26A3-5D856AA3B7F0}"/>
              </a:ext>
            </a:extLst>
          </p:cNvPr>
          <p:cNvSpPr>
            <a:spLocks noGrp="1"/>
          </p:cNvSpPr>
          <p:nvPr>
            <p:ph type="body" sz="quarter" idx="19"/>
          </p:nvPr>
        </p:nvSpPr>
        <p:spPr>
          <a:xfrm>
            <a:off x="4931373" y="689489"/>
            <a:ext cx="6291658" cy="701675"/>
          </a:xfrm>
        </p:spPr>
        <p:txBody>
          <a:bodyPr>
            <a:normAutofit/>
          </a:bodyPr>
          <a:lstStyle/>
          <a:p>
            <a:pPr algn="l"/>
            <a:r>
              <a:rPr lang="en-US"/>
              <a:t>Donor Cycle in Practice </a:t>
            </a:r>
          </a:p>
        </p:txBody>
      </p:sp>
      <p:sp>
        <p:nvSpPr>
          <p:cNvPr id="4" name="Text Placeholder 3">
            <a:extLst>
              <a:ext uri="{FF2B5EF4-FFF2-40B4-BE49-F238E27FC236}">
                <a16:creationId xmlns:a16="http://schemas.microsoft.com/office/drawing/2014/main" id="{0A6BE0A2-3AC6-ACB2-0A55-1B56AA74F706}"/>
              </a:ext>
            </a:extLst>
          </p:cNvPr>
          <p:cNvSpPr>
            <a:spLocks noGrp="1"/>
          </p:cNvSpPr>
          <p:nvPr>
            <p:ph type="body" sz="quarter" idx="20"/>
          </p:nvPr>
        </p:nvSpPr>
        <p:spPr>
          <a:xfrm>
            <a:off x="4931373" y="1875427"/>
            <a:ext cx="2853700" cy="1747668"/>
          </a:xfrm>
          <a:solidFill>
            <a:srgbClr val="65BAAF"/>
          </a:solidFill>
        </p:spPr>
        <p:txBody>
          <a:bodyPr/>
          <a:lstStyle/>
          <a:p>
            <a:pPr>
              <a:lnSpc>
                <a:spcPct val="150000"/>
              </a:lnSpc>
            </a:pPr>
            <a:r>
              <a:rPr lang="en-US">
                <a:solidFill>
                  <a:srgbClr val="F2F2F2"/>
                </a:solidFill>
              </a:rPr>
              <a:t>Stay organized and set clear timelines </a:t>
            </a:r>
          </a:p>
        </p:txBody>
      </p:sp>
      <p:sp>
        <p:nvSpPr>
          <p:cNvPr id="6" name="Text Placeholder 5">
            <a:extLst>
              <a:ext uri="{FF2B5EF4-FFF2-40B4-BE49-F238E27FC236}">
                <a16:creationId xmlns:a16="http://schemas.microsoft.com/office/drawing/2014/main" id="{917E5AFF-4E4B-A24D-211C-22E24B56D77E}"/>
              </a:ext>
            </a:extLst>
          </p:cNvPr>
          <p:cNvSpPr>
            <a:spLocks noGrp="1"/>
          </p:cNvSpPr>
          <p:nvPr>
            <p:ph type="body" sz="quarter" idx="22"/>
          </p:nvPr>
        </p:nvSpPr>
        <p:spPr>
          <a:xfrm>
            <a:off x="4931373" y="4270510"/>
            <a:ext cx="2853700" cy="1747668"/>
          </a:xfrm>
          <a:solidFill>
            <a:srgbClr val="ECB22D"/>
          </a:solidFill>
        </p:spPr>
        <p:txBody>
          <a:bodyPr/>
          <a:lstStyle/>
          <a:p>
            <a:pPr>
              <a:lnSpc>
                <a:spcPct val="150000"/>
              </a:lnSpc>
            </a:pPr>
            <a:r>
              <a:rPr lang="en-US">
                <a:solidFill>
                  <a:srgbClr val="F2F2F2"/>
                </a:solidFill>
              </a:rPr>
              <a:t>Use an inclusive lens </a:t>
            </a:r>
          </a:p>
        </p:txBody>
      </p:sp>
      <p:sp>
        <p:nvSpPr>
          <p:cNvPr id="8" name="Text Placeholder 7">
            <a:extLst>
              <a:ext uri="{FF2B5EF4-FFF2-40B4-BE49-F238E27FC236}">
                <a16:creationId xmlns:a16="http://schemas.microsoft.com/office/drawing/2014/main" id="{54285997-050F-4A3A-532D-C2AB7F0CFFD1}"/>
              </a:ext>
            </a:extLst>
          </p:cNvPr>
          <p:cNvSpPr>
            <a:spLocks noGrp="1"/>
          </p:cNvSpPr>
          <p:nvPr>
            <p:ph type="body" sz="quarter" idx="24"/>
          </p:nvPr>
        </p:nvSpPr>
        <p:spPr>
          <a:xfrm>
            <a:off x="8369331" y="1868070"/>
            <a:ext cx="2853700" cy="1747668"/>
          </a:xfrm>
          <a:solidFill>
            <a:srgbClr val="254A5D"/>
          </a:solidFill>
        </p:spPr>
        <p:txBody>
          <a:bodyPr/>
          <a:lstStyle/>
          <a:p>
            <a:endParaRPr lang="en-US">
              <a:solidFill>
                <a:srgbClr val="F2F2F2"/>
              </a:solidFill>
            </a:endParaRPr>
          </a:p>
          <a:p>
            <a:pPr>
              <a:lnSpc>
                <a:spcPct val="150000"/>
              </a:lnSpc>
            </a:pPr>
            <a:r>
              <a:rPr lang="en-US">
                <a:solidFill>
                  <a:srgbClr val="F2F2F2"/>
                </a:solidFill>
              </a:rPr>
              <a:t>Be flexible </a:t>
            </a:r>
          </a:p>
          <a:p>
            <a:endParaRPr lang="en-US"/>
          </a:p>
        </p:txBody>
      </p:sp>
      <p:sp>
        <p:nvSpPr>
          <p:cNvPr id="10" name="Text Placeholder 9">
            <a:extLst>
              <a:ext uri="{FF2B5EF4-FFF2-40B4-BE49-F238E27FC236}">
                <a16:creationId xmlns:a16="http://schemas.microsoft.com/office/drawing/2014/main" id="{F76E4E43-326B-75B7-C8CD-7245AE5BA556}"/>
              </a:ext>
            </a:extLst>
          </p:cNvPr>
          <p:cNvSpPr>
            <a:spLocks noGrp="1"/>
          </p:cNvSpPr>
          <p:nvPr>
            <p:ph type="body" sz="quarter" idx="26"/>
          </p:nvPr>
        </p:nvSpPr>
        <p:spPr>
          <a:xfrm>
            <a:off x="8369331" y="4270510"/>
            <a:ext cx="2853700" cy="1747668"/>
          </a:xfrm>
          <a:solidFill>
            <a:srgbClr val="E1523D"/>
          </a:solidFill>
        </p:spPr>
        <p:txBody>
          <a:bodyPr/>
          <a:lstStyle/>
          <a:p>
            <a:endParaRPr lang="en-US" spc="200">
              <a:solidFill>
                <a:srgbClr val="F2F2F2"/>
              </a:solidFill>
            </a:endParaRPr>
          </a:p>
          <a:p>
            <a:pPr>
              <a:lnSpc>
                <a:spcPct val="150000"/>
              </a:lnSpc>
            </a:pPr>
            <a:r>
              <a:rPr lang="en-US">
                <a:solidFill>
                  <a:srgbClr val="F2F2F2"/>
                </a:solidFill>
              </a:rPr>
              <a:t>Follow-up is key</a:t>
            </a:r>
          </a:p>
          <a:p>
            <a:endParaRPr lang="en-US"/>
          </a:p>
        </p:txBody>
      </p:sp>
    </p:spTree>
    <p:extLst>
      <p:ext uri="{BB962C8B-B14F-4D97-AF65-F5344CB8AC3E}">
        <p14:creationId xmlns:p14="http://schemas.microsoft.com/office/powerpoint/2010/main" val="1586988008"/>
      </p:ext>
    </p:extLst>
  </p:cSld>
  <p:clrMapOvr>
    <a:masterClrMapping/>
  </p:clrMapOvr>
</p:sld>
</file>

<file path=ppt/theme/theme1.xml><?xml version="1.0" encoding="utf-8"?>
<a:theme xmlns:a="http://schemas.openxmlformats.org/drawingml/2006/main" name="Title Slides">
  <a:themeElements>
    <a:clrScheme name="CCS Colors">
      <a:dk1>
        <a:srgbClr val="254A5D"/>
      </a:dk1>
      <a:lt1>
        <a:srgbClr val="FFFFFF"/>
      </a:lt1>
      <a:dk2>
        <a:srgbClr val="D9E1E2"/>
      </a:dk2>
      <a:lt2>
        <a:srgbClr val="D9E1E2"/>
      </a:lt2>
      <a:accent1>
        <a:srgbClr val="E1523D"/>
      </a:accent1>
      <a:accent2>
        <a:srgbClr val="2DCCD3"/>
      </a:accent2>
      <a:accent3>
        <a:srgbClr val="ECB22D"/>
      </a:accent3>
      <a:accent4>
        <a:srgbClr val="6B8E92"/>
      </a:accent4>
      <a:accent5>
        <a:srgbClr val="65BAAF"/>
      </a:accent5>
      <a:accent6>
        <a:srgbClr val="016273"/>
      </a:accent6>
      <a:hlink>
        <a:srgbClr val="E1523D"/>
      </a:hlink>
      <a:folHlink>
        <a:srgbClr val="2DCCD3"/>
      </a:folHlink>
    </a:clrScheme>
    <a:fontScheme name="CCS Fon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15B63B10F1824E81426622B23976BD" ma:contentTypeVersion="8" ma:contentTypeDescription="Create a new document." ma:contentTypeScope="" ma:versionID="fd3f19b1a05fece14f7767f0a3fc0a1b">
  <xsd:schema xmlns:xsd="http://www.w3.org/2001/XMLSchema" xmlns:xs="http://www.w3.org/2001/XMLSchema" xmlns:p="http://schemas.microsoft.com/office/2006/metadata/properties" xmlns:ns2="b8b5acd0-1084-4537-8ee9-f2064b6e71ce" xmlns:ns3="b3f2a189-7991-4754-84c9-ed8356982edb" targetNamespace="http://schemas.microsoft.com/office/2006/metadata/properties" ma:root="true" ma:fieldsID="14e5ec3c3d08d5edaffe987f7f61d2c6" ns2:_="" ns3:_="">
    <xsd:import namespace="b8b5acd0-1084-4537-8ee9-f2064b6e71ce"/>
    <xsd:import namespace="b3f2a189-7991-4754-84c9-ed8356982ed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5acd0-1084-4537-8ee9-f2064b6e71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3f2a189-7991-4754-84c9-ed8356982ed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9BFD2A-3D9F-4242-A24D-EDF74754F691}">
  <ds:schemaRefs>
    <ds:schemaRef ds:uri="b3f2a189-7991-4754-84c9-ed8356982edb"/>
    <ds:schemaRef ds:uri="b8b5acd0-1084-4537-8ee9-f2064b6e71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34BA20-8D40-4B6F-83F4-6E00B1196700}">
  <ds:schemaRefs>
    <ds:schemaRef ds:uri="b3f2a189-7991-4754-84c9-ed8356982edb"/>
    <ds:schemaRef ds:uri="b8b5acd0-1084-4537-8ee9-f2064b6e71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7A266E7-AB31-43AF-AA1C-1C31D77938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897</Words>
  <Application>Microsoft Office PowerPoint</Application>
  <PresentationFormat>Widescreen</PresentationFormat>
  <Paragraphs>117</Paragraphs>
  <Slides>17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Karla</vt:lpstr>
      <vt:lpstr>Karla Light</vt:lpstr>
      <vt:lpstr>Karla Medium</vt:lpstr>
      <vt:lpstr>Title Slides</vt:lpstr>
      <vt:lpstr>Introduction to  Moves Management </vt:lpstr>
      <vt:lpstr>Before We Begin</vt:lpstr>
      <vt:lpstr>PowerPoint Presentation</vt:lpstr>
      <vt:lpstr>PowerPoint Presentation</vt:lpstr>
      <vt:lpstr>PowerPoint Presentation</vt:lpstr>
      <vt:lpstr>Moves Management Overview </vt:lpstr>
      <vt:lpstr>PowerPoint Presentation</vt:lpstr>
      <vt:lpstr>PowerPoint Presentation</vt:lpstr>
      <vt:lpstr>PowerPoint Presentation</vt:lpstr>
      <vt:lpstr>PowerPoint Presentation</vt:lpstr>
      <vt:lpstr>Case Studies </vt:lpstr>
      <vt:lpstr>PowerPoint Presentation</vt:lpstr>
      <vt:lpstr>PowerPoint Presentation</vt:lpstr>
      <vt:lpstr>Wrapping up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Fleming</dc:creator>
  <cp:lastModifiedBy>Lauren Costello Ekmekjian</cp:lastModifiedBy>
  <cp:revision>1</cp:revision>
  <dcterms:created xsi:type="dcterms:W3CDTF">2020-10-01T16:42:30Z</dcterms:created>
  <dcterms:modified xsi:type="dcterms:W3CDTF">2022-12-21T21:34:39Z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0x010100C215B63B10F1824E81426622B23976BD</vt:lpwstr>
  </property>
</Properties>
</file>